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65" r:id="rId2"/>
    <p:sldMasterId id="2147483667" r:id="rId3"/>
  </p:sldMasterIdLst>
  <p:sldIdLst>
    <p:sldId id="265" r:id="rId4"/>
    <p:sldId id="258" r:id="rId5"/>
    <p:sldId id="276" r:id="rId6"/>
    <p:sldId id="275" r:id="rId7"/>
    <p:sldId id="266" r:id="rId8"/>
    <p:sldId id="269" r:id="rId9"/>
    <p:sldId id="270" r:id="rId10"/>
    <p:sldId id="271" r:id="rId11"/>
    <p:sldId id="272" r:id="rId12"/>
    <p:sldId id="274" r:id="rId13"/>
    <p:sldId id="273" r:id="rId14"/>
    <p:sldId id="268" r:id="rId15"/>
    <p:sldId id="277" r:id="rId16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8FC5AE-F2F6-424E-8FEC-250A0A4F95B2}" v="1" dt="2024-09-09T08:53:31.674"/>
    <p1510:client id="{CC0E3196-63AC-4E47-8E0A-4DADEA35FFDF}" v="13" dt="2024-09-09T08:54:51.3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microsoft.com/office/2016/11/relationships/changesInfo" Target="changesInfos/changesInfo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ffice1 Office 1" userId="umlNv/NVKncUzs8NvT9oUYJXTZP8+d7rrCE1LO9LWjs=" providerId="None" clId="Web-{048FC5AE-F2F6-424E-8FEC-250A0A4F95B2}"/>
    <pc:docChg chg="modSld">
      <pc:chgData name="Office1 Office 1" userId="umlNv/NVKncUzs8NvT9oUYJXTZP8+d7rrCE1LO9LWjs=" providerId="None" clId="Web-{048FC5AE-F2F6-424E-8FEC-250A0A4F95B2}" dt="2024-09-09T08:53:31.674" v="0"/>
      <pc:docMkLst>
        <pc:docMk/>
      </pc:docMkLst>
      <pc:sldChg chg="addSp modSp mod modClrScheme chgLayout">
        <pc:chgData name="Office1 Office 1" userId="umlNv/NVKncUzs8NvT9oUYJXTZP8+d7rrCE1LO9LWjs=" providerId="None" clId="Web-{048FC5AE-F2F6-424E-8FEC-250A0A4F95B2}" dt="2024-09-09T08:53:31.674" v="0"/>
        <pc:sldMkLst>
          <pc:docMk/>
          <pc:sldMk cId="695071990" sldId="265"/>
        </pc:sldMkLst>
        <pc:spChg chg="add mod ord">
          <ac:chgData name="Office1 Office 1" userId="umlNv/NVKncUzs8NvT9oUYJXTZP8+d7rrCE1LO9LWjs=" providerId="None" clId="Web-{048FC5AE-F2F6-424E-8FEC-250A0A4F95B2}" dt="2024-09-09T08:53:31.674" v="0"/>
          <ac:spMkLst>
            <pc:docMk/>
            <pc:sldMk cId="695071990" sldId="265"/>
            <ac:spMk id="3" creationId="{00F82931-575D-215D-11CA-D2BE9384E72D}"/>
          </ac:spMkLst>
        </pc:spChg>
        <pc:spChg chg="add mod ord">
          <ac:chgData name="Office1 Office 1" userId="umlNv/NVKncUzs8NvT9oUYJXTZP8+d7rrCE1LO9LWjs=" providerId="None" clId="Web-{048FC5AE-F2F6-424E-8FEC-250A0A4F95B2}" dt="2024-09-09T08:53:31.674" v="0"/>
          <ac:spMkLst>
            <pc:docMk/>
            <pc:sldMk cId="695071990" sldId="265"/>
            <ac:spMk id="4" creationId="{ECF3D61D-C79D-7F10-900C-391981651C6D}"/>
          </ac:spMkLst>
        </pc:spChg>
        <pc:spChg chg="add mod ord">
          <ac:chgData name="Office1 Office 1" userId="umlNv/NVKncUzs8NvT9oUYJXTZP8+d7rrCE1LO9LWjs=" providerId="None" clId="Web-{048FC5AE-F2F6-424E-8FEC-250A0A4F95B2}" dt="2024-09-09T08:53:31.674" v="0"/>
          <ac:spMkLst>
            <pc:docMk/>
            <pc:sldMk cId="695071990" sldId="265"/>
            <ac:spMk id="5" creationId="{514A29AE-A88E-1E47-3F0A-E24B5CF10A5B}"/>
          </ac:spMkLst>
        </pc:spChg>
        <pc:spChg chg="add mod ord">
          <ac:chgData name="Office1 Office 1" userId="umlNv/NVKncUzs8NvT9oUYJXTZP8+d7rrCE1LO9LWjs=" providerId="None" clId="Web-{048FC5AE-F2F6-424E-8FEC-250A0A4F95B2}" dt="2024-09-09T08:53:31.674" v="0"/>
          <ac:spMkLst>
            <pc:docMk/>
            <pc:sldMk cId="695071990" sldId="265"/>
            <ac:spMk id="6" creationId="{C54D6D68-80C2-A9D5-8481-CA93B9729821}"/>
          </ac:spMkLst>
        </pc:spChg>
        <pc:spChg chg="add mod ord">
          <ac:chgData name="Office1 Office 1" userId="umlNv/NVKncUzs8NvT9oUYJXTZP8+d7rrCE1LO9LWjs=" providerId="None" clId="Web-{048FC5AE-F2F6-424E-8FEC-250A0A4F95B2}" dt="2024-09-09T08:53:31.674" v="0"/>
          <ac:spMkLst>
            <pc:docMk/>
            <pc:sldMk cId="695071990" sldId="265"/>
            <ac:spMk id="7" creationId="{49D8BCAE-6EDF-5B64-B13A-CBFA086312C6}"/>
          </ac:spMkLst>
        </pc:spChg>
      </pc:sldChg>
    </pc:docChg>
  </pc:docChgLst>
  <pc:docChgLst>
    <pc:chgData name="Office1 Office 1" userId="umlNv/NVKncUzs8NvT9oUYJXTZP8+d7rrCE1LO9LWjs=" providerId="None" clId="Web-{CC0E3196-63AC-4E47-8E0A-4DADEA35FFDF}"/>
    <pc:docChg chg="addSld delSld modSld">
      <pc:chgData name="Office1 Office 1" userId="umlNv/NVKncUzs8NvT9oUYJXTZP8+d7rrCE1LO9LWjs=" providerId="None" clId="Web-{CC0E3196-63AC-4E47-8E0A-4DADEA35FFDF}" dt="2024-09-09T08:54:51.371" v="12"/>
      <pc:docMkLst>
        <pc:docMk/>
      </pc:docMkLst>
      <pc:sldChg chg="addSp delSp modSp add del">
        <pc:chgData name="Office1 Office 1" userId="umlNv/NVKncUzs8NvT9oUYJXTZP8+d7rrCE1LO9LWjs=" providerId="None" clId="Web-{CC0E3196-63AC-4E47-8E0A-4DADEA35FFDF}" dt="2024-09-09T08:54:51.371" v="12"/>
        <pc:sldMkLst>
          <pc:docMk/>
          <pc:sldMk cId="695071990" sldId="265"/>
        </pc:sldMkLst>
        <pc:spChg chg="add del mod">
          <ac:chgData name="Office1 Office 1" userId="umlNv/NVKncUzs8NvT9oUYJXTZP8+d7rrCE1LO9LWjs=" providerId="None" clId="Web-{CC0E3196-63AC-4E47-8E0A-4DADEA35FFDF}" dt="2024-09-09T08:54:43.434" v="8"/>
          <ac:spMkLst>
            <pc:docMk/>
            <pc:sldMk cId="695071990" sldId="265"/>
            <ac:spMk id="3" creationId="{00F82931-575D-215D-11CA-D2BE9384E72D}"/>
          </ac:spMkLst>
        </pc:spChg>
        <pc:spChg chg="del">
          <ac:chgData name="Office1 Office 1" userId="umlNv/NVKncUzs8NvT9oUYJXTZP8+d7rrCE1LO9LWjs=" providerId="None" clId="Web-{CC0E3196-63AC-4E47-8E0A-4DADEA35FFDF}" dt="2024-09-09T08:54:47.434" v="10"/>
          <ac:spMkLst>
            <pc:docMk/>
            <pc:sldMk cId="695071990" sldId="265"/>
            <ac:spMk id="4" creationId="{ECF3D61D-C79D-7F10-900C-391981651C6D}"/>
          </ac:spMkLst>
        </pc:spChg>
        <pc:spChg chg="del">
          <ac:chgData name="Office1 Office 1" userId="umlNv/NVKncUzs8NvT9oUYJXTZP8+d7rrCE1LO9LWjs=" providerId="None" clId="Web-{CC0E3196-63AC-4E47-8E0A-4DADEA35FFDF}" dt="2024-09-09T08:54:51.371" v="12"/>
          <ac:spMkLst>
            <pc:docMk/>
            <pc:sldMk cId="695071990" sldId="265"/>
            <ac:spMk id="5" creationId="{514A29AE-A88E-1E47-3F0A-E24B5CF10A5B}"/>
          </ac:spMkLst>
        </pc:spChg>
        <pc:spChg chg="del mod">
          <ac:chgData name="Office1 Office 1" userId="umlNv/NVKncUzs8NvT9oUYJXTZP8+d7rrCE1LO9LWjs=" providerId="None" clId="Web-{CC0E3196-63AC-4E47-8E0A-4DADEA35FFDF}" dt="2024-09-09T08:54:45.512" v="9"/>
          <ac:spMkLst>
            <pc:docMk/>
            <pc:sldMk cId="695071990" sldId="265"/>
            <ac:spMk id="6" creationId="{C54D6D68-80C2-A9D5-8481-CA93B9729821}"/>
          </ac:spMkLst>
        </pc:spChg>
        <pc:spChg chg="del">
          <ac:chgData name="Office1 Office 1" userId="umlNv/NVKncUzs8NvT9oUYJXTZP8+d7rrCE1LO9LWjs=" providerId="None" clId="Web-{CC0E3196-63AC-4E47-8E0A-4DADEA35FFDF}" dt="2024-09-09T08:54:49.340" v="11"/>
          <ac:spMkLst>
            <pc:docMk/>
            <pc:sldMk cId="695071990" sldId="265"/>
            <ac:spMk id="7" creationId="{49D8BCAE-6EDF-5B64-B13A-CBFA086312C6}"/>
          </ac:spMkLst>
        </pc:spChg>
      </pc:sldChg>
    </pc:docChg>
  </pc:docChgLst>
  <pc:docChgLst>
    <pc:chgData name="AEC Internship" userId="dcf06d09-e72f-4d1b-8ff0-c300abda14ed" providerId="ADAL" clId="{A5EBA385-86AC-4EF2-A929-BE3EA59946AB}"/>
    <pc:docChg chg="undo custSel addSld delSld modSld sldOrd addMainMaster delMainMaster modMainMaster">
      <pc:chgData name="AEC Internship" userId="dcf06d09-e72f-4d1b-8ff0-c300abda14ed" providerId="ADAL" clId="{A5EBA385-86AC-4EF2-A929-BE3EA59946AB}" dt="2024-06-26T15:16:56.909" v="158" actId="680"/>
      <pc:docMkLst>
        <pc:docMk/>
      </pc:docMkLst>
      <pc:sldChg chg="addSp delSp modSp mod">
        <pc:chgData name="AEC Internship" userId="dcf06d09-e72f-4d1b-8ff0-c300abda14ed" providerId="ADAL" clId="{A5EBA385-86AC-4EF2-A929-BE3EA59946AB}" dt="2024-06-26T15:15:14.522" v="122" actId="1076"/>
        <pc:sldMkLst>
          <pc:docMk/>
          <pc:sldMk cId="3738837850" sldId="258"/>
        </pc:sldMkLst>
        <pc:spChg chg="add mod">
          <ac:chgData name="AEC Internship" userId="dcf06d09-e72f-4d1b-8ff0-c300abda14ed" providerId="ADAL" clId="{A5EBA385-86AC-4EF2-A929-BE3EA59946AB}" dt="2024-06-26T14:36:06.884" v="29" actId="767"/>
          <ac:spMkLst>
            <pc:docMk/>
            <pc:sldMk cId="3738837850" sldId="258"/>
            <ac:spMk id="2" creationId="{F1DD46CF-DC7F-BAA6-1A37-75EDDD57CEBE}"/>
          </ac:spMkLst>
        </pc:spChg>
        <pc:spChg chg="add del mod">
          <ac:chgData name="AEC Internship" userId="dcf06d09-e72f-4d1b-8ff0-c300abda14ed" providerId="ADAL" clId="{A5EBA385-86AC-4EF2-A929-BE3EA59946AB}" dt="2024-06-26T15:13:53.012" v="78"/>
          <ac:spMkLst>
            <pc:docMk/>
            <pc:sldMk cId="3738837850" sldId="258"/>
            <ac:spMk id="3" creationId="{0D81FF34-47FB-76DB-BFD2-8D8264894955}"/>
          </ac:spMkLst>
        </pc:spChg>
        <pc:spChg chg="add mod">
          <ac:chgData name="AEC Internship" userId="dcf06d09-e72f-4d1b-8ff0-c300abda14ed" providerId="ADAL" clId="{A5EBA385-86AC-4EF2-A929-BE3EA59946AB}" dt="2024-06-26T15:15:14.522" v="122" actId="1076"/>
          <ac:spMkLst>
            <pc:docMk/>
            <pc:sldMk cId="3738837850" sldId="258"/>
            <ac:spMk id="4" creationId="{B3FB9CC9-DDF5-680A-B251-D1A039035B34}"/>
          </ac:spMkLst>
        </pc:spChg>
      </pc:sldChg>
      <pc:sldChg chg="del ord">
        <pc:chgData name="AEC Internship" userId="dcf06d09-e72f-4d1b-8ff0-c300abda14ed" providerId="ADAL" clId="{A5EBA385-86AC-4EF2-A929-BE3EA59946AB}" dt="2024-06-26T14:35:44.916" v="23" actId="47"/>
        <pc:sldMkLst>
          <pc:docMk/>
          <pc:sldMk cId="2303803585" sldId="260"/>
        </pc:sldMkLst>
      </pc:sldChg>
      <pc:sldChg chg="del ord">
        <pc:chgData name="AEC Internship" userId="dcf06d09-e72f-4d1b-8ff0-c300abda14ed" providerId="ADAL" clId="{A5EBA385-86AC-4EF2-A929-BE3EA59946AB}" dt="2024-06-26T15:12:12.963" v="30" actId="47"/>
        <pc:sldMkLst>
          <pc:docMk/>
          <pc:sldMk cId="268446386" sldId="261"/>
        </pc:sldMkLst>
      </pc:sldChg>
      <pc:sldChg chg="add del ord">
        <pc:chgData name="AEC Internship" userId="dcf06d09-e72f-4d1b-8ff0-c300abda14ed" providerId="ADAL" clId="{A5EBA385-86AC-4EF2-A929-BE3EA59946AB}" dt="2024-06-26T14:35:43.643" v="21" actId="47"/>
        <pc:sldMkLst>
          <pc:docMk/>
          <pc:sldMk cId="2864931924" sldId="262"/>
        </pc:sldMkLst>
      </pc:sldChg>
      <pc:sldChg chg="add del ord setBg">
        <pc:chgData name="AEC Internship" userId="dcf06d09-e72f-4d1b-8ff0-c300abda14ed" providerId="ADAL" clId="{A5EBA385-86AC-4EF2-A929-BE3EA59946AB}" dt="2024-06-26T14:35:44.294" v="22" actId="47"/>
        <pc:sldMkLst>
          <pc:docMk/>
          <pc:sldMk cId="2791720950" sldId="263"/>
        </pc:sldMkLst>
      </pc:sldChg>
      <pc:sldChg chg="add del setBg">
        <pc:chgData name="AEC Internship" userId="dcf06d09-e72f-4d1b-8ff0-c300abda14ed" providerId="ADAL" clId="{A5EBA385-86AC-4EF2-A929-BE3EA59946AB}" dt="2024-06-26T14:35:45.841" v="24" actId="47"/>
        <pc:sldMkLst>
          <pc:docMk/>
          <pc:sldMk cId="1498969157" sldId="264"/>
        </pc:sldMkLst>
      </pc:sldChg>
      <pc:sldChg chg="add ord">
        <pc:chgData name="AEC Internship" userId="dcf06d09-e72f-4d1b-8ff0-c300abda14ed" providerId="ADAL" clId="{A5EBA385-86AC-4EF2-A929-BE3EA59946AB}" dt="2024-06-26T14:25:58.971" v="18"/>
        <pc:sldMkLst>
          <pc:docMk/>
          <pc:sldMk cId="695071990" sldId="265"/>
        </pc:sldMkLst>
      </pc:sldChg>
      <pc:sldChg chg="addSp modSp add mod">
        <pc:chgData name="AEC Internship" userId="dcf06d09-e72f-4d1b-8ff0-c300abda14ed" providerId="ADAL" clId="{A5EBA385-86AC-4EF2-A929-BE3EA59946AB}" dt="2024-06-26T15:15:32.467" v="136" actId="255"/>
        <pc:sldMkLst>
          <pc:docMk/>
          <pc:sldMk cId="2149164176" sldId="266"/>
        </pc:sldMkLst>
        <pc:spChg chg="add mod">
          <ac:chgData name="AEC Internship" userId="dcf06d09-e72f-4d1b-8ff0-c300abda14ed" providerId="ADAL" clId="{A5EBA385-86AC-4EF2-A929-BE3EA59946AB}" dt="2024-06-26T15:15:32.467" v="136" actId="255"/>
          <ac:spMkLst>
            <pc:docMk/>
            <pc:sldMk cId="2149164176" sldId="266"/>
            <ac:spMk id="3" creationId="{A54ADEF9-FC10-4751-ECE3-AB6DB4B6A1E4}"/>
          </ac:spMkLst>
        </pc:spChg>
      </pc:sldChg>
      <pc:sldChg chg="add del">
        <pc:chgData name="AEC Internship" userId="dcf06d09-e72f-4d1b-8ff0-c300abda14ed" providerId="ADAL" clId="{A5EBA385-86AC-4EF2-A929-BE3EA59946AB}" dt="2024-06-26T15:12:17.637" v="34" actId="47"/>
        <pc:sldMkLst>
          <pc:docMk/>
          <pc:sldMk cId="2179040567" sldId="266"/>
        </pc:sldMkLst>
      </pc:sldChg>
      <pc:sldChg chg="add del">
        <pc:chgData name="AEC Internship" userId="dcf06d09-e72f-4d1b-8ff0-c300abda14ed" providerId="ADAL" clId="{A5EBA385-86AC-4EF2-A929-BE3EA59946AB}" dt="2024-06-26T15:12:25.287" v="38" actId="47"/>
        <pc:sldMkLst>
          <pc:docMk/>
          <pc:sldMk cId="4003925288" sldId="266"/>
        </pc:sldMkLst>
      </pc:sldChg>
      <pc:sldChg chg="add del">
        <pc:chgData name="AEC Internship" userId="dcf06d09-e72f-4d1b-8ff0-c300abda14ed" providerId="ADAL" clId="{A5EBA385-86AC-4EF2-A929-BE3EA59946AB}" dt="2024-06-26T15:12:14.089" v="31" actId="47"/>
        <pc:sldMkLst>
          <pc:docMk/>
          <pc:sldMk cId="1634131939" sldId="267"/>
        </pc:sldMkLst>
      </pc:sldChg>
      <pc:sldChg chg="addSp delSp modSp add mod">
        <pc:chgData name="AEC Internship" userId="dcf06d09-e72f-4d1b-8ff0-c300abda14ed" providerId="ADAL" clId="{A5EBA385-86AC-4EF2-A929-BE3EA59946AB}" dt="2024-06-26T15:13:35.190" v="75" actId="1038"/>
        <pc:sldMkLst>
          <pc:docMk/>
          <pc:sldMk cId="4051530893" sldId="267"/>
        </pc:sldMkLst>
        <pc:picChg chg="add del mod">
          <ac:chgData name="AEC Internship" userId="dcf06d09-e72f-4d1b-8ff0-c300abda14ed" providerId="ADAL" clId="{A5EBA385-86AC-4EF2-A929-BE3EA59946AB}" dt="2024-06-26T15:13:35.190" v="75" actId="1038"/>
          <ac:picMkLst>
            <pc:docMk/>
            <pc:sldMk cId="4051530893" sldId="267"/>
            <ac:picMk id="4" creationId="{2731D3C0-A547-8E9A-AED1-E34D7C58961D}"/>
          </ac:picMkLst>
        </pc:picChg>
        <pc:picChg chg="del">
          <ac:chgData name="AEC Internship" userId="dcf06d09-e72f-4d1b-8ff0-c300abda14ed" providerId="ADAL" clId="{A5EBA385-86AC-4EF2-A929-BE3EA59946AB}" dt="2024-06-26T15:13:11.958" v="54" actId="478"/>
          <ac:picMkLst>
            <pc:docMk/>
            <pc:sldMk cId="4051530893" sldId="267"/>
            <ac:picMk id="7" creationId="{8935DBE3-0E42-355C-5655-E4446A075B8B}"/>
          </ac:picMkLst>
        </pc:picChg>
      </pc:sldChg>
      <pc:sldChg chg="add del">
        <pc:chgData name="AEC Internship" userId="dcf06d09-e72f-4d1b-8ff0-c300abda14ed" providerId="ADAL" clId="{A5EBA385-86AC-4EF2-A929-BE3EA59946AB}" dt="2024-06-26T15:12:24.844" v="37" actId="47"/>
        <pc:sldMkLst>
          <pc:docMk/>
          <pc:sldMk cId="4190788551" sldId="267"/>
        </pc:sldMkLst>
      </pc:sldChg>
      <pc:sldChg chg="add del">
        <pc:chgData name="AEC Internship" userId="dcf06d09-e72f-4d1b-8ff0-c300abda14ed" providerId="ADAL" clId="{A5EBA385-86AC-4EF2-A929-BE3EA59946AB}" dt="2024-06-26T15:12:14.899" v="32" actId="47"/>
        <pc:sldMkLst>
          <pc:docMk/>
          <pc:sldMk cId="1220540529" sldId="268"/>
        </pc:sldMkLst>
      </pc:sldChg>
      <pc:sldChg chg="addSp modSp new">
        <pc:chgData name="AEC Internship" userId="dcf06d09-e72f-4d1b-8ff0-c300abda14ed" providerId="ADAL" clId="{A5EBA385-86AC-4EF2-A929-BE3EA59946AB}" dt="2024-06-26T15:14:42.632" v="92"/>
        <pc:sldMkLst>
          <pc:docMk/>
          <pc:sldMk cId="4137940013" sldId="268"/>
        </pc:sldMkLst>
        <pc:picChg chg="add mod">
          <ac:chgData name="AEC Internship" userId="dcf06d09-e72f-4d1b-8ff0-c300abda14ed" providerId="ADAL" clId="{A5EBA385-86AC-4EF2-A929-BE3EA59946AB}" dt="2024-06-26T15:14:05.766" v="82"/>
          <ac:picMkLst>
            <pc:docMk/>
            <pc:sldMk cId="4137940013" sldId="268"/>
            <ac:picMk id="2" creationId="{D1D345D2-A0D8-70A5-6DB0-E2DE53534D8C}"/>
          </ac:picMkLst>
        </pc:picChg>
        <pc:picChg chg="add mod">
          <ac:chgData name="AEC Internship" userId="dcf06d09-e72f-4d1b-8ff0-c300abda14ed" providerId="ADAL" clId="{A5EBA385-86AC-4EF2-A929-BE3EA59946AB}" dt="2024-06-26T15:14:09.061" v="83"/>
          <ac:picMkLst>
            <pc:docMk/>
            <pc:sldMk cId="4137940013" sldId="268"/>
            <ac:picMk id="3" creationId="{36F3C44B-EB34-3790-AB2E-7D36E144DF3B}"/>
          </ac:picMkLst>
        </pc:picChg>
        <pc:picChg chg="add mod">
          <ac:chgData name="AEC Internship" userId="dcf06d09-e72f-4d1b-8ff0-c300abda14ed" providerId="ADAL" clId="{A5EBA385-86AC-4EF2-A929-BE3EA59946AB}" dt="2024-06-26T15:14:11.998" v="84"/>
          <ac:picMkLst>
            <pc:docMk/>
            <pc:sldMk cId="4137940013" sldId="268"/>
            <ac:picMk id="4" creationId="{FF8F61E0-C1E2-9918-2C4A-6F5FEBE8ECBA}"/>
          </ac:picMkLst>
        </pc:picChg>
        <pc:picChg chg="add mod">
          <ac:chgData name="AEC Internship" userId="dcf06d09-e72f-4d1b-8ff0-c300abda14ed" providerId="ADAL" clId="{A5EBA385-86AC-4EF2-A929-BE3EA59946AB}" dt="2024-06-26T15:14:15.519" v="85"/>
          <ac:picMkLst>
            <pc:docMk/>
            <pc:sldMk cId="4137940013" sldId="268"/>
            <ac:picMk id="5" creationId="{523B0822-0EC4-5F4C-84B0-FE3A91D49121}"/>
          </ac:picMkLst>
        </pc:picChg>
        <pc:picChg chg="add mod">
          <ac:chgData name="AEC Internship" userId="dcf06d09-e72f-4d1b-8ff0-c300abda14ed" providerId="ADAL" clId="{A5EBA385-86AC-4EF2-A929-BE3EA59946AB}" dt="2024-06-26T15:14:18.749" v="86"/>
          <ac:picMkLst>
            <pc:docMk/>
            <pc:sldMk cId="4137940013" sldId="268"/>
            <ac:picMk id="6" creationId="{578C6B42-D640-7C43-758B-DA4888DB67B9}"/>
          </ac:picMkLst>
        </pc:picChg>
        <pc:picChg chg="add mod">
          <ac:chgData name="AEC Internship" userId="dcf06d09-e72f-4d1b-8ff0-c300abda14ed" providerId="ADAL" clId="{A5EBA385-86AC-4EF2-A929-BE3EA59946AB}" dt="2024-06-26T15:14:22.849" v="87"/>
          <ac:picMkLst>
            <pc:docMk/>
            <pc:sldMk cId="4137940013" sldId="268"/>
            <ac:picMk id="7" creationId="{ED28816D-05CA-DE23-B5C4-921FDB5DD122}"/>
          </ac:picMkLst>
        </pc:picChg>
        <pc:picChg chg="add mod">
          <ac:chgData name="AEC Internship" userId="dcf06d09-e72f-4d1b-8ff0-c300abda14ed" providerId="ADAL" clId="{A5EBA385-86AC-4EF2-A929-BE3EA59946AB}" dt="2024-06-26T15:14:28.853" v="88"/>
          <ac:picMkLst>
            <pc:docMk/>
            <pc:sldMk cId="4137940013" sldId="268"/>
            <ac:picMk id="8" creationId="{F7335884-5CBF-F8BE-65A9-1B840B3CC660}"/>
          </ac:picMkLst>
        </pc:picChg>
        <pc:picChg chg="add mod">
          <ac:chgData name="AEC Internship" userId="dcf06d09-e72f-4d1b-8ff0-c300abda14ed" providerId="ADAL" clId="{A5EBA385-86AC-4EF2-A929-BE3EA59946AB}" dt="2024-06-26T15:14:32.445" v="89"/>
          <ac:picMkLst>
            <pc:docMk/>
            <pc:sldMk cId="4137940013" sldId="268"/>
            <ac:picMk id="9" creationId="{884CCC9A-8650-3254-D218-00B3799B26BA}"/>
          </ac:picMkLst>
        </pc:picChg>
        <pc:picChg chg="add mod">
          <ac:chgData name="AEC Internship" userId="dcf06d09-e72f-4d1b-8ff0-c300abda14ed" providerId="ADAL" clId="{A5EBA385-86AC-4EF2-A929-BE3EA59946AB}" dt="2024-06-26T15:14:36.071" v="90"/>
          <ac:picMkLst>
            <pc:docMk/>
            <pc:sldMk cId="4137940013" sldId="268"/>
            <ac:picMk id="10" creationId="{76B8FA6E-A402-0C0E-74D6-8B7905A1234D}"/>
          </ac:picMkLst>
        </pc:picChg>
        <pc:picChg chg="add mod">
          <ac:chgData name="AEC Internship" userId="dcf06d09-e72f-4d1b-8ff0-c300abda14ed" providerId="ADAL" clId="{A5EBA385-86AC-4EF2-A929-BE3EA59946AB}" dt="2024-06-26T15:14:39.167" v="91"/>
          <ac:picMkLst>
            <pc:docMk/>
            <pc:sldMk cId="4137940013" sldId="268"/>
            <ac:picMk id="11" creationId="{94ADC913-3EF2-064D-AE42-79C14A673DB2}"/>
          </ac:picMkLst>
        </pc:picChg>
        <pc:picChg chg="add mod">
          <ac:chgData name="AEC Internship" userId="dcf06d09-e72f-4d1b-8ff0-c300abda14ed" providerId="ADAL" clId="{A5EBA385-86AC-4EF2-A929-BE3EA59946AB}" dt="2024-06-26T15:14:42.632" v="92"/>
          <ac:picMkLst>
            <pc:docMk/>
            <pc:sldMk cId="4137940013" sldId="268"/>
            <ac:picMk id="12" creationId="{520A513C-BCB2-F824-86DE-535E6365FA02}"/>
          </ac:picMkLst>
        </pc:picChg>
      </pc:sldChg>
      <pc:sldChg chg="add del">
        <pc:chgData name="AEC Internship" userId="dcf06d09-e72f-4d1b-8ff0-c300abda14ed" providerId="ADAL" clId="{A5EBA385-86AC-4EF2-A929-BE3EA59946AB}" dt="2024-06-26T15:12:16.266" v="33" actId="47"/>
        <pc:sldMkLst>
          <pc:docMk/>
          <pc:sldMk cId="154723587" sldId="269"/>
        </pc:sldMkLst>
      </pc:sldChg>
      <pc:sldChg chg="addSp modSp new mod">
        <pc:chgData name="AEC Internship" userId="dcf06d09-e72f-4d1b-8ff0-c300abda14ed" providerId="ADAL" clId="{A5EBA385-86AC-4EF2-A929-BE3EA59946AB}" dt="2024-06-26T15:16:03.344" v="153" actId="1076"/>
        <pc:sldMkLst>
          <pc:docMk/>
          <pc:sldMk cId="779797427" sldId="269"/>
        </pc:sldMkLst>
        <pc:spChg chg="add mod">
          <ac:chgData name="AEC Internship" userId="dcf06d09-e72f-4d1b-8ff0-c300abda14ed" providerId="ADAL" clId="{A5EBA385-86AC-4EF2-A929-BE3EA59946AB}" dt="2024-06-26T15:16:03.344" v="153" actId="1076"/>
          <ac:spMkLst>
            <pc:docMk/>
            <pc:sldMk cId="779797427" sldId="269"/>
            <ac:spMk id="2" creationId="{41AF0EAD-40C1-A4BA-097D-8A9D2BB40103}"/>
          </ac:spMkLst>
        </pc:spChg>
      </pc:sldChg>
      <pc:sldChg chg="add del">
        <pc:chgData name="AEC Internship" userId="dcf06d09-e72f-4d1b-8ff0-c300abda14ed" providerId="ADAL" clId="{A5EBA385-86AC-4EF2-A929-BE3EA59946AB}" dt="2024-06-26T15:14:47.629" v="93" actId="2696"/>
        <pc:sldMkLst>
          <pc:docMk/>
          <pc:sldMk cId="3941638848" sldId="269"/>
        </pc:sldMkLst>
      </pc:sldChg>
      <pc:sldChg chg="add">
        <pc:chgData name="AEC Internship" userId="dcf06d09-e72f-4d1b-8ff0-c300abda14ed" providerId="ADAL" clId="{A5EBA385-86AC-4EF2-A929-BE3EA59946AB}" dt="2024-06-26T15:16:06.512" v="154" actId="2890"/>
        <pc:sldMkLst>
          <pc:docMk/>
          <pc:sldMk cId="2220635604" sldId="270"/>
        </pc:sldMkLst>
      </pc:sldChg>
      <pc:sldChg chg="add">
        <pc:chgData name="AEC Internship" userId="dcf06d09-e72f-4d1b-8ff0-c300abda14ed" providerId="ADAL" clId="{A5EBA385-86AC-4EF2-A929-BE3EA59946AB}" dt="2024-06-26T15:16:08.589" v="155" actId="2890"/>
        <pc:sldMkLst>
          <pc:docMk/>
          <pc:sldMk cId="3240093572" sldId="271"/>
        </pc:sldMkLst>
      </pc:sldChg>
      <pc:sldChg chg="add">
        <pc:chgData name="AEC Internship" userId="dcf06d09-e72f-4d1b-8ff0-c300abda14ed" providerId="ADAL" clId="{A5EBA385-86AC-4EF2-A929-BE3EA59946AB}" dt="2024-06-26T15:16:10.252" v="156" actId="2890"/>
        <pc:sldMkLst>
          <pc:docMk/>
          <pc:sldMk cId="2086684367" sldId="272"/>
        </pc:sldMkLst>
      </pc:sldChg>
      <pc:sldChg chg="add">
        <pc:chgData name="AEC Internship" userId="dcf06d09-e72f-4d1b-8ff0-c300abda14ed" providerId="ADAL" clId="{A5EBA385-86AC-4EF2-A929-BE3EA59946AB}" dt="2024-06-26T15:16:13.418" v="157" actId="2890"/>
        <pc:sldMkLst>
          <pc:docMk/>
          <pc:sldMk cId="1776115235" sldId="273"/>
        </pc:sldMkLst>
      </pc:sldChg>
      <pc:sldChg chg="new">
        <pc:chgData name="AEC Internship" userId="dcf06d09-e72f-4d1b-8ff0-c300abda14ed" providerId="ADAL" clId="{A5EBA385-86AC-4EF2-A929-BE3EA59946AB}" dt="2024-06-26T15:16:56.909" v="158" actId="680"/>
        <pc:sldMkLst>
          <pc:docMk/>
          <pc:sldMk cId="2585751340" sldId="274"/>
        </pc:sldMkLst>
      </pc:sldChg>
      <pc:sldMasterChg chg="add addSldLayout">
        <pc:chgData name="AEC Internship" userId="dcf06d09-e72f-4d1b-8ff0-c300abda14ed" providerId="ADAL" clId="{A5EBA385-86AC-4EF2-A929-BE3EA59946AB}" dt="2024-06-26T14:25:56.641" v="15" actId="27028"/>
        <pc:sldMasterMkLst>
          <pc:docMk/>
          <pc:sldMasterMk cId="2089324365" sldId="2147483648"/>
        </pc:sldMasterMkLst>
        <pc:sldLayoutChg chg="add">
          <pc:chgData name="AEC Internship" userId="dcf06d09-e72f-4d1b-8ff0-c300abda14ed" providerId="ADAL" clId="{A5EBA385-86AC-4EF2-A929-BE3EA59946AB}" dt="2024-06-26T14:25:56.641" v="15" actId="27028"/>
          <pc:sldLayoutMkLst>
            <pc:docMk/>
            <pc:sldMasterMk cId="2089324365" sldId="2147483648"/>
            <pc:sldLayoutMk cId="517796972" sldId="2147483650"/>
          </pc:sldLayoutMkLst>
        </pc:sldLayoutChg>
      </pc:sldMasterChg>
      <pc:sldMasterChg chg="add del addSldLayout delSldLayout">
        <pc:chgData name="AEC Internship" userId="dcf06d09-e72f-4d1b-8ff0-c300abda14ed" providerId="ADAL" clId="{A5EBA385-86AC-4EF2-A929-BE3EA59946AB}" dt="2024-06-26T15:14:47.629" v="93" actId="2696"/>
        <pc:sldMasterMkLst>
          <pc:docMk/>
          <pc:sldMasterMk cId="3256278616" sldId="2147483660"/>
        </pc:sldMasterMkLst>
        <pc:sldLayoutChg chg="add del">
          <pc:chgData name="AEC Internship" userId="dcf06d09-e72f-4d1b-8ff0-c300abda14ed" providerId="ADAL" clId="{A5EBA385-86AC-4EF2-A929-BE3EA59946AB}" dt="2024-06-26T15:14:47.629" v="93" actId="2696"/>
          <pc:sldLayoutMkLst>
            <pc:docMk/>
            <pc:sldMasterMk cId="3256278616" sldId="2147483660"/>
            <pc:sldLayoutMk cId="1419161411" sldId="2147483663"/>
          </pc:sldLayoutMkLst>
        </pc:sldLayoutChg>
      </pc:sldMasterChg>
      <pc:sldMasterChg chg="addSp delSp modSp mod replId">
        <pc:chgData name="AEC Internship" userId="dcf06d09-e72f-4d1b-8ff0-c300abda14ed" providerId="ADAL" clId="{A5EBA385-86AC-4EF2-A929-BE3EA59946AB}" dt="2024-06-26T15:13:59.497" v="80" actId="27028"/>
        <pc:sldMasterMkLst>
          <pc:docMk/>
          <pc:sldMasterMk cId="2351698248" sldId="2147483664"/>
        </pc:sldMasterMkLst>
        <pc:picChg chg="add mod">
          <ac:chgData name="AEC Internship" userId="dcf06d09-e72f-4d1b-8ff0-c300abda14ed" providerId="ADAL" clId="{A5EBA385-86AC-4EF2-A929-BE3EA59946AB}" dt="2024-06-26T14:25:27.192" v="14"/>
          <ac:picMkLst>
            <pc:docMk/>
            <pc:sldMasterMk cId="2351698248" sldId="2147483664"/>
            <ac:picMk id="2" creationId="{F6FF79C8-ABE2-5E09-FC25-004AC0369922}"/>
          </ac:picMkLst>
        </pc:picChg>
        <pc:picChg chg="del">
          <ac:chgData name="AEC Internship" userId="dcf06d09-e72f-4d1b-8ff0-c300abda14ed" providerId="ADAL" clId="{A5EBA385-86AC-4EF2-A929-BE3EA59946AB}" dt="2024-06-26T14:25:26.425" v="13" actId="478"/>
          <ac:picMkLst>
            <pc:docMk/>
            <pc:sldMasterMk cId="2351698248" sldId="2147483664"/>
            <ac:picMk id="13" creationId="{9C3DA1D8-340F-81DA-4FCA-01B649163745}"/>
          </ac:picMkLst>
        </pc:picChg>
      </pc:sldMasterChg>
      <pc:sldMasterChg chg="del delSldLayout">
        <pc:chgData name="AEC Internship" userId="dcf06d09-e72f-4d1b-8ff0-c300abda14ed" providerId="ADAL" clId="{A5EBA385-86AC-4EF2-A929-BE3EA59946AB}" dt="2024-06-26T14:35:45.841" v="24" actId="47"/>
        <pc:sldMasterMkLst>
          <pc:docMk/>
          <pc:sldMasterMk cId="3162046742" sldId="2147483665"/>
        </pc:sldMasterMkLst>
        <pc:sldLayoutChg chg="del">
          <pc:chgData name="AEC Internship" userId="dcf06d09-e72f-4d1b-8ff0-c300abda14ed" providerId="ADAL" clId="{A5EBA385-86AC-4EF2-A929-BE3EA59946AB}" dt="2024-06-26T14:35:45.841" v="24" actId="47"/>
          <pc:sldLayoutMkLst>
            <pc:docMk/>
            <pc:sldMasterMk cId="3162046742" sldId="2147483665"/>
            <pc:sldLayoutMk cId="1275524523" sldId="2147483666"/>
          </pc:sldLayoutMkLst>
        </pc:sldLayoutChg>
      </pc:sldMasterChg>
      <pc:sldMasterChg chg="del delSldLayout">
        <pc:chgData name="AEC Internship" userId="dcf06d09-e72f-4d1b-8ff0-c300abda14ed" providerId="ADAL" clId="{A5EBA385-86AC-4EF2-A929-BE3EA59946AB}" dt="2024-06-26T15:12:17.637" v="34" actId="47"/>
        <pc:sldMasterMkLst>
          <pc:docMk/>
          <pc:sldMasterMk cId="3256278616" sldId="2147483667"/>
        </pc:sldMasterMkLst>
        <pc:sldLayoutChg chg="del">
          <pc:chgData name="AEC Internship" userId="dcf06d09-e72f-4d1b-8ff0-c300abda14ed" providerId="ADAL" clId="{A5EBA385-86AC-4EF2-A929-BE3EA59946AB}" dt="2024-06-26T15:12:17.637" v="34" actId="47"/>
          <pc:sldLayoutMkLst>
            <pc:docMk/>
            <pc:sldMasterMk cId="3256278616" sldId="2147483667"/>
            <pc:sldLayoutMk cId="1419161411" sldId="2147483668"/>
          </pc:sldLayoutMkLst>
        </pc:sldLayoutChg>
      </pc:sldMasterChg>
      <pc:sldMasterChg chg="add del replId addSldLayout delSldLayout">
        <pc:chgData name="AEC Internship" userId="dcf06d09-e72f-4d1b-8ff0-c300abda14ed" providerId="ADAL" clId="{A5EBA385-86AC-4EF2-A929-BE3EA59946AB}" dt="2024-06-26T14:35:44.294" v="22" actId="47"/>
        <pc:sldMasterMkLst>
          <pc:docMk/>
          <pc:sldMasterMk cId="3139463669" sldId="2147483669"/>
        </pc:sldMasterMkLst>
        <pc:sldLayoutChg chg="add del">
          <pc:chgData name="AEC Internship" userId="dcf06d09-e72f-4d1b-8ff0-c300abda14ed" providerId="ADAL" clId="{A5EBA385-86AC-4EF2-A929-BE3EA59946AB}" dt="2024-06-26T14:35:44.294" v="22" actId="47"/>
          <pc:sldLayoutMkLst>
            <pc:docMk/>
            <pc:sldMasterMk cId="3139463669" sldId="2147483669"/>
            <pc:sldLayoutMk cId="116220911" sldId="214748364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220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D894E-E250-CE32-A3D8-8203714F3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43C36-8FE6-204B-0E4F-397EBB5B8E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72EBE5-6CA2-1006-8B14-4CDD457056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07E5FE-5CDE-3D86-75C3-2B3A893D9C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69CDBB-80A2-420E-8658-C7DFB03D34AE}" type="datetimeFigureOut">
              <a:rPr lang="en-BE" smtClean="0"/>
              <a:t>09/09/2024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082945-5B96-9D42-13A3-B430D57C8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EC1130-5197-F64B-4307-E385E2A53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F36B3F-778D-45B0-8F28-0B4D921C8980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21659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6B4E6-FD98-AF6E-5FBE-3D81CBAC5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22947"/>
            <a:ext cx="10515600" cy="735013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BE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0A53BC-66D8-7A8C-87A2-CF561DD002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2037347"/>
            <a:ext cx="10515600" cy="41396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50B98-17F0-379D-28F8-EC6AB615ED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69CDBB-80A2-420E-8658-C7DFB03D34AE}" type="datetimeFigureOut">
              <a:rPr lang="en-BE" smtClean="0"/>
              <a:t>09/09/2024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38157D-388F-B8BE-511F-E08DFF3A4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28C103-E49C-72BD-C86A-F73BC4339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F36B3F-778D-45B0-8F28-0B4D921C8980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05345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168083-CD66-3993-D204-47D5632676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347535"/>
            <a:ext cx="2628900" cy="4829427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EDA473-D59D-FFDA-B71D-F4D8F20074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347537"/>
            <a:ext cx="7734300" cy="482942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DE4157-F3D9-8F80-C01A-7B89B64880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69CDBB-80A2-420E-8658-C7DFB03D34AE}" type="datetimeFigureOut">
              <a:rPr lang="en-BE" smtClean="0"/>
              <a:t>09/09/2024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78BE3-92AE-A833-7B52-DB1FAEE7C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4D0B4-7A97-948F-40C8-E464840E5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F36B3F-778D-45B0-8F28-0B4D921C8980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7971271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524ED-4CA7-F515-FE5A-B6437EA9AF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5851" y="2117557"/>
            <a:ext cx="11036969" cy="139240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BE2F1F-0EDC-C6BB-7D2C-89130F15F4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5852" y="3602037"/>
            <a:ext cx="11036969" cy="270250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792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30475-ACA2-D5D9-9BF9-B1328BC370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268537"/>
            <a:ext cx="10515600" cy="2293938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    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CFE0E-BC9F-FC99-8286-88A01C2E5F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FB4C1-571B-A177-A09C-2F99456763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CC44874-3C8E-460E-AC63-8F3DBA1E2AB2}" type="datetimeFigureOut">
              <a:rPr lang="en-GB" smtClean="0"/>
              <a:t>09/09/2024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CB6BE1-3E51-6C5A-AA66-E1E519994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4E20C7-D890-1305-72DE-4EFFC1848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4CDC71-C10F-4DBB-9726-C7BE20D80E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174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FB336-E9E4-6711-6EF9-BBF554C40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1160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3753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398C7-DCE0-C013-D24C-85E3206DE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79526"/>
            <a:ext cx="10515600" cy="67761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0B7EB-343A-F26E-C185-F7CE221312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13811"/>
            <a:ext cx="10515600" cy="39631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112583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9BAAB-402B-6B6E-E29E-EBB6354D6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22304"/>
            <a:ext cx="10515600" cy="71212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9E053-8EA4-E5FD-A497-37886000D3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13811"/>
            <a:ext cx="10515600" cy="39631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FC491-CBAF-0F02-1AB0-02EA29766C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69CDBB-80A2-420E-8658-C7DFB03D34AE}" type="datetimeFigureOut">
              <a:rPr lang="en-BE" smtClean="0"/>
              <a:t>09/09/2024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9B3350-1AA0-0E0F-6272-28B070BD4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A06A35-022E-CDB0-1AFF-5AF56A826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F36B3F-778D-45B0-8F28-0B4D921C8980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67579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0E48A-551E-5882-827F-FA0ED16B7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CA1A7-9615-DDAF-88B8-69FEB8FAB4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D1B0B0-47E6-C275-B86E-20FB488281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69CDBB-80A2-420E-8658-C7DFB03D34AE}" type="datetimeFigureOut">
              <a:rPr lang="en-BE" smtClean="0"/>
              <a:t>09/09/2024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9193F0-4D12-A1BD-D3AF-5FE371D90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E5290-7360-D016-439B-466FED773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F36B3F-778D-45B0-8F28-0B4D921C8980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644681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BC223-B33C-2F19-3830-9C9241149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94611"/>
            <a:ext cx="10515600" cy="696077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7BD22B-EDDC-DCA4-5857-D3CD7C627B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70075"/>
            <a:ext cx="5181600" cy="43068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B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D93CBD-EF9A-95C2-D893-83BBE2546A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70075"/>
            <a:ext cx="5181600" cy="43068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B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101D8E-0C4C-C142-4EF5-173E5C82A0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69CDBB-80A2-420E-8658-C7DFB03D34AE}" type="datetimeFigureOut">
              <a:rPr lang="en-BE" smtClean="0"/>
              <a:t>09/09/2024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1481D8-1749-30B4-B605-24717138D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DDF75C-E5E3-16F2-1F6A-F0450C02D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F36B3F-778D-45B0-8F28-0B4D921C8980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882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C0A0A-497B-5382-8FC1-A8C847DD2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26695"/>
            <a:ext cx="10515600" cy="663993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AF7B44-2459-2D46-A826-CF60FB2D9A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57375"/>
            <a:ext cx="5157787" cy="6477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30ED82-DB6F-C610-0D82-10F3622E5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71761"/>
            <a:ext cx="5157787" cy="35179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F61157-47B0-CB57-DDD6-043B5051A6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41081"/>
            <a:ext cx="5183188" cy="66399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BBC7F8-AC17-785C-F199-0E9C1EE82A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71761"/>
            <a:ext cx="5183188" cy="35179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BE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2A632C-AC9C-74E6-FDE9-C7409F8252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69CDBB-80A2-420E-8658-C7DFB03D34AE}" type="datetimeFigureOut">
              <a:rPr lang="en-BE" smtClean="0"/>
              <a:t>09/09/2024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81F9A6-81D0-3A9E-AB7A-71B92DB16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78F48A-204E-2A70-A574-C9FC4C999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F36B3F-778D-45B0-8F28-0B4D921C8980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789054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82003-D789-678E-C0FD-73A3F3A33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03062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EBB020-CBE2-3598-7C21-079D0906ED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69CDBB-80A2-420E-8658-C7DFB03D34AE}" type="datetimeFigureOut">
              <a:rPr lang="en-BE" smtClean="0"/>
              <a:t>09/09/2024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37C400-4384-9B16-CFCB-3C5E28BC3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018D0C-DFCA-884E-E59A-42C95BAC3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F36B3F-778D-45B0-8F28-0B4D921C8980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992833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755837-DA50-BA92-FAA5-04DFC702E5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69CDBB-80A2-420E-8658-C7DFB03D34AE}" type="datetimeFigureOut">
              <a:rPr lang="en-BE" smtClean="0"/>
              <a:t>09/09/2024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B78A68-CD89-CF5A-F07C-4AB33B0A0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0B9DE9-C57E-D983-D5C3-6A5FBAEE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F36B3F-778D-45B0-8F28-0B4D921C8980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97100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1D9FA-B7AE-C8E4-3208-00C0C577B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C42AB-7954-716A-D02D-0364400361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B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AEABD1-DA40-D50D-C8CC-B2914B3CF8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92D77F-1088-019B-F365-DC71FCCE96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69CDBB-80A2-420E-8658-C7DFB03D34AE}" type="datetimeFigureOut">
              <a:rPr lang="en-BE" smtClean="0"/>
              <a:t>09/09/2024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0D67A9-A1EE-118A-A6D6-B13D0C386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B8A3AA-0304-431C-B460-460899D5B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F36B3F-778D-45B0-8F28-0B4D921C8980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75897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olorful swirls on a black background&#10;&#10;Description automatically generated">
            <a:extLst>
              <a:ext uri="{FF2B5EF4-FFF2-40B4-BE49-F238E27FC236}">
                <a16:creationId xmlns:a16="http://schemas.microsoft.com/office/drawing/2014/main" id="{087CF40C-FE43-B92C-12EC-415B213ECC0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6511"/>
                    </a14:imgEffect>
                    <a14:imgEffect>
                      <a14:saturation sat="1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-390059"/>
            <a:ext cx="11620500" cy="7151077"/>
          </a:xfrm>
          <a:prstGeom prst="rect">
            <a:avLst/>
          </a:prstGeom>
        </p:spPr>
      </p:pic>
      <p:pic>
        <p:nvPicPr>
          <p:cNvPr id="11" name="Picture 10" descr="A purple and black text&#10;&#10;Description automatically generated">
            <a:extLst>
              <a:ext uri="{FF2B5EF4-FFF2-40B4-BE49-F238E27FC236}">
                <a16:creationId xmlns:a16="http://schemas.microsoft.com/office/drawing/2014/main" id="{9664ADA8-D36D-1B2B-34CD-000449C39544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825" y="-245918"/>
            <a:ext cx="2964161" cy="1824099"/>
          </a:xfrm>
          <a:prstGeom prst="rect">
            <a:avLst/>
          </a:prstGeom>
        </p:spPr>
      </p:pic>
      <p:pic>
        <p:nvPicPr>
          <p:cNvPr id="15" name="Picture 14" descr="A colorful swirls on a black background&#10;&#10;Description automatically generated">
            <a:extLst>
              <a:ext uri="{FF2B5EF4-FFF2-40B4-BE49-F238E27FC236}">
                <a16:creationId xmlns:a16="http://schemas.microsoft.com/office/drawing/2014/main" id="{0607D3D6-1DAB-19D6-FE87-62DB824B5B59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650" y="4244020"/>
            <a:ext cx="4324350" cy="2661139"/>
          </a:xfrm>
          <a:prstGeom prst="rect">
            <a:avLst/>
          </a:prstGeom>
        </p:spPr>
      </p:pic>
      <p:pic>
        <p:nvPicPr>
          <p:cNvPr id="2" name="Picture 1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F6FF79C8-ABE2-5E09-FC25-004AC0369922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958" y="305962"/>
            <a:ext cx="2764912" cy="61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698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olorful swirls on a black background">
            <a:extLst>
              <a:ext uri="{FF2B5EF4-FFF2-40B4-BE49-F238E27FC236}">
                <a16:creationId xmlns:a16="http://schemas.microsoft.com/office/drawing/2014/main" id="{1F60EADF-15B8-9FFF-CB66-7E97D893988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511"/>
                    </a14:imgEffect>
                    <a14:imgEffect>
                      <a14:saturation sat="1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-390059"/>
            <a:ext cx="11620500" cy="7151077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7E78B0-5CCC-1FC7-84D9-EF2C1282DC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26077"/>
            <a:ext cx="10515600" cy="39508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 descr="A purple and black text&#10;&#10;Description automatically generated">
            <a:extLst>
              <a:ext uri="{FF2B5EF4-FFF2-40B4-BE49-F238E27FC236}">
                <a16:creationId xmlns:a16="http://schemas.microsoft.com/office/drawing/2014/main" id="{BD703741-F73A-9F7C-510F-B6BE101B8FD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825" y="-245918"/>
            <a:ext cx="2964161" cy="1824099"/>
          </a:xfrm>
          <a:prstGeom prst="rect">
            <a:avLst/>
          </a:prstGeom>
        </p:spPr>
      </p:pic>
      <p:pic>
        <p:nvPicPr>
          <p:cNvPr id="8" name="Picture 7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D1B1F449-BC16-E47F-3FFF-427FA48AD5F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126" y="257837"/>
            <a:ext cx="2700743" cy="60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970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colorful swirls on a black background">
            <a:extLst>
              <a:ext uri="{FF2B5EF4-FFF2-40B4-BE49-F238E27FC236}">
                <a16:creationId xmlns:a16="http://schemas.microsoft.com/office/drawing/2014/main" id="{7E6E1347-5D51-8D49-9E3C-5C9CAB866AA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511"/>
                    </a14:imgEffect>
                    <a14:imgEffect>
                      <a14:saturation sat="1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-390059"/>
            <a:ext cx="11620500" cy="7151077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751C09-CF8A-5637-5366-671B738478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652337"/>
            <a:ext cx="10515600" cy="4524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CC56EB1-A538-5EBE-26A8-933CB7F227C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61" y="143462"/>
            <a:ext cx="2228125" cy="987384"/>
          </a:xfrm>
          <a:prstGeom prst="rect">
            <a:avLst/>
          </a:prstGeom>
        </p:spPr>
      </p:pic>
      <p:pic>
        <p:nvPicPr>
          <p:cNvPr id="11" name="Picture 10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4174398B-0D55-7EBE-92CF-C3DE44268E4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126" y="257837"/>
            <a:ext cx="2700743" cy="60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156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urple text on a black background&#10;&#10;Description automatically generated">
            <a:extLst>
              <a:ext uri="{FF2B5EF4-FFF2-40B4-BE49-F238E27FC236}">
                <a16:creationId xmlns:a16="http://schemas.microsoft.com/office/drawing/2014/main" id="{41967F01-9B96-9526-3973-78C86B3C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5997"/>
            <a:ext cx="8678130" cy="3845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071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5751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AF0EAD-40C1-A4BA-097D-8A9D2BB40103}"/>
              </a:ext>
            </a:extLst>
          </p:cNvPr>
          <p:cNvSpPr txBox="1"/>
          <p:nvPr/>
        </p:nvSpPr>
        <p:spPr>
          <a:xfrm>
            <a:off x="4508204" y="3044279"/>
            <a:ext cx="52205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TEXT option</a:t>
            </a:r>
            <a:endParaRPr lang="en-BE" sz="4400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115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and orange text&#10;&#10;Description automatically generated">
            <a:extLst>
              <a:ext uri="{FF2B5EF4-FFF2-40B4-BE49-F238E27FC236}">
                <a16:creationId xmlns:a16="http://schemas.microsoft.com/office/drawing/2014/main" id="{D1D345D2-A0D8-70A5-6DB0-E2DE53534D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82" y="2514570"/>
            <a:ext cx="4198374" cy="639596"/>
          </a:xfrm>
          <a:prstGeom prst="rect">
            <a:avLst/>
          </a:prstGeom>
        </p:spPr>
      </p:pic>
      <p:pic>
        <p:nvPicPr>
          <p:cNvPr id="3" name="Picture 2" descr="A logo with text on it&#10;&#10;Description automatically generated">
            <a:extLst>
              <a:ext uri="{FF2B5EF4-FFF2-40B4-BE49-F238E27FC236}">
                <a16:creationId xmlns:a16="http://schemas.microsoft.com/office/drawing/2014/main" id="{36F3C44B-EB34-3790-AB2E-7D36E144DF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82" y="3344742"/>
            <a:ext cx="2026207" cy="891531"/>
          </a:xfrm>
          <a:prstGeom prst="rect">
            <a:avLst/>
          </a:prstGeom>
        </p:spPr>
      </p:pic>
      <p:pic>
        <p:nvPicPr>
          <p:cNvPr id="4" name="Picture 3" descr="A logo on a black background&#10;&#10;Description automatically generated">
            <a:extLst>
              <a:ext uri="{FF2B5EF4-FFF2-40B4-BE49-F238E27FC236}">
                <a16:creationId xmlns:a16="http://schemas.microsoft.com/office/drawing/2014/main" id="{FF8F61E0-C1E2-9918-2C4A-6F5FEBE8EC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95" y="3955739"/>
            <a:ext cx="1787260" cy="1787260"/>
          </a:xfrm>
          <a:prstGeom prst="rect">
            <a:avLst/>
          </a:prstGeom>
        </p:spPr>
      </p:pic>
      <p:pic>
        <p:nvPicPr>
          <p:cNvPr id="5" name="Picture 4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523B0822-0EC4-5F4C-84B0-FE3A91D491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68" y="3426326"/>
            <a:ext cx="1539523" cy="555017"/>
          </a:xfrm>
          <a:prstGeom prst="rect">
            <a:avLst/>
          </a:prstGeom>
        </p:spPr>
      </p:pic>
      <p:pic>
        <p:nvPicPr>
          <p:cNvPr id="6" name="Picture 5" descr="A logo on a black background&#10;&#10;Description automatically generated">
            <a:extLst>
              <a:ext uri="{FF2B5EF4-FFF2-40B4-BE49-F238E27FC236}">
                <a16:creationId xmlns:a16="http://schemas.microsoft.com/office/drawing/2014/main" id="{578C6B42-D640-7C43-758B-DA4888DB67B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397" y="3884835"/>
            <a:ext cx="1929068" cy="1929068"/>
          </a:xfrm>
          <a:prstGeom prst="rect">
            <a:avLst/>
          </a:prstGeom>
        </p:spPr>
      </p:pic>
      <p:pic>
        <p:nvPicPr>
          <p:cNvPr id="7" name="Picture 6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ED28816D-05CA-DE23-B5C4-921FDB5DD12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685" y="3790507"/>
            <a:ext cx="2242742" cy="2242742"/>
          </a:xfrm>
          <a:prstGeom prst="rect">
            <a:avLst/>
          </a:prstGeom>
        </p:spPr>
      </p:pic>
      <p:pic>
        <p:nvPicPr>
          <p:cNvPr id="8" name="Picture 7" descr="A black background with red rectangles and text&#10;&#10;Description automatically generated">
            <a:extLst>
              <a:ext uri="{FF2B5EF4-FFF2-40B4-BE49-F238E27FC236}">
                <a16:creationId xmlns:a16="http://schemas.microsoft.com/office/drawing/2014/main" id="{F7335884-5CBF-F8BE-65A9-1B840B3CC66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498" y="2490541"/>
            <a:ext cx="2857500" cy="2857500"/>
          </a:xfrm>
          <a:prstGeom prst="rect">
            <a:avLst/>
          </a:prstGeom>
        </p:spPr>
      </p:pic>
      <p:pic>
        <p:nvPicPr>
          <p:cNvPr id="9" name="Picture 8" descr="A blue and yellow logo&#10;&#10;Description automatically generated">
            <a:extLst>
              <a:ext uri="{FF2B5EF4-FFF2-40B4-BE49-F238E27FC236}">
                <a16:creationId xmlns:a16="http://schemas.microsoft.com/office/drawing/2014/main" id="{884CCC9A-8650-3254-D218-00B3799B26B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726" y="2500028"/>
            <a:ext cx="1432288" cy="706595"/>
          </a:xfrm>
          <a:prstGeom prst="rect">
            <a:avLst/>
          </a:prstGeom>
        </p:spPr>
      </p:pic>
      <p:pic>
        <p:nvPicPr>
          <p:cNvPr id="10" name="Picture 9" descr="A logo with a torch and text&#10;&#10;Description automatically generated">
            <a:extLst>
              <a:ext uri="{FF2B5EF4-FFF2-40B4-BE49-F238E27FC236}">
                <a16:creationId xmlns:a16="http://schemas.microsoft.com/office/drawing/2014/main" id="{76B8FA6E-A402-0C0E-74D6-8B7905A1234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976" y="1749444"/>
            <a:ext cx="2169847" cy="2169847"/>
          </a:xfrm>
          <a:prstGeom prst="rect">
            <a:avLst/>
          </a:prstGeom>
        </p:spPr>
      </p:pic>
      <p:pic>
        <p:nvPicPr>
          <p:cNvPr id="11" name="Picture 10" descr="A logo with birds and text&#10;&#10;Description automatically generated">
            <a:extLst>
              <a:ext uri="{FF2B5EF4-FFF2-40B4-BE49-F238E27FC236}">
                <a16:creationId xmlns:a16="http://schemas.microsoft.com/office/drawing/2014/main" id="{94ADC913-3EF2-064D-AE42-79C14A673DB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912" y="3359224"/>
            <a:ext cx="1439535" cy="1439535"/>
          </a:xfrm>
          <a:prstGeom prst="rect">
            <a:avLst/>
          </a:prstGeom>
        </p:spPr>
      </p:pic>
      <p:pic>
        <p:nvPicPr>
          <p:cNvPr id="12" name="Picture 1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20A513C-BCB2-F824-86DE-535E6365FA0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667" y="2533343"/>
            <a:ext cx="2106117" cy="2106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940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6D9CA-8350-C091-357D-AC72DF4370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5851" y="2117557"/>
            <a:ext cx="8341896" cy="2582780"/>
          </a:xfrm>
        </p:spPr>
        <p:txBody>
          <a:bodyPr/>
          <a:lstStyle/>
          <a:p>
            <a:r>
              <a:rPr lang="en-GB" sz="9600" b="1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THANK YOU</a:t>
            </a:r>
            <a:endParaRPr lang="en-GB" sz="9600" dirty="0"/>
          </a:p>
        </p:txBody>
      </p:sp>
    </p:spTree>
    <p:extLst>
      <p:ext uri="{BB962C8B-B14F-4D97-AF65-F5344CB8AC3E}">
        <p14:creationId xmlns:p14="http://schemas.microsoft.com/office/powerpoint/2010/main" val="26588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DD46CF-DC7F-BAA6-1A37-75EDDD57CEBE}"/>
              </a:ext>
            </a:extLst>
          </p:cNvPr>
          <p:cNvSpPr txBox="1"/>
          <p:nvPr/>
        </p:nvSpPr>
        <p:spPr>
          <a:xfrm>
            <a:off x="2654710" y="1769806"/>
            <a:ext cx="7089058" cy="2703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B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FB9CC9-DDF5-680A-B251-D1A039035B34}"/>
              </a:ext>
            </a:extLst>
          </p:cNvPr>
          <p:cNvSpPr txBox="1"/>
          <p:nvPr/>
        </p:nvSpPr>
        <p:spPr>
          <a:xfrm>
            <a:off x="1956391" y="2613909"/>
            <a:ext cx="93424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TITLE OF PRESENTATION</a:t>
            </a:r>
            <a:endParaRPr lang="en-BE" sz="6000" b="1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837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F9EB7-0C7D-8B32-74DA-DA450962F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32786-C25B-4271-5B77-9136178AFD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2414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3D203-9D57-F276-74C9-20F1B6AFC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6E92B-0C3F-F3E2-8D09-1F07678357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769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DD46CF-DC7F-BAA6-1A37-75EDDD57CEBE}"/>
              </a:ext>
            </a:extLst>
          </p:cNvPr>
          <p:cNvSpPr txBox="1"/>
          <p:nvPr/>
        </p:nvSpPr>
        <p:spPr>
          <a:xfrm>
            <a:off x="2654710" y="1769806"/>
            <a:ext cx="7089058" cy="2703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B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4ADEF9-FC10-4751-ECE3-AB6DB4B6A1E4}"/>
              </a:ext>
            </a:extLst>
          </p:cNvPr>
          <p:cNvSpPr txBox="1"/>
          <p:nvPr/>
        </p:nvSpPr>
        <p:spPr>
          <a:xfrm>
            <a:off x="1956390" y="2613909"/>
            <a:ext cx="100158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SUBTILE OF PRESENTATION</a:t>
            </a:r>
            <a:endParaRPr lang="en-BE" sz="4800" b="1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164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AF0EAD-40C1-A4BA-097D-8A9D2BB40103}"/>
              </a:ext>
            </a:extLst>
          </p:cNvPr>
          <p:cNvSpPr txBox="1"/>
          <p:nvPr/>
        </p:nvSpPr>
        <p:spPr>
          <a:xfrm>
            <a:off x="4508204" y="3044279"/>
            <a:ext cx="52205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TEXT option</a:t>
            </a:r>
            <a:endParaRPr lang="en-BE" sz="4400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797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AF0EAD-40C1-A4BA-097D-8A9D2BB40103}"/>
              </a:ext>
            </a:extLst>
          </p:cNvPr>
          <p:cNvSpPr txBox="1"/>
          <p:nvPr/>
        </p:nvSpPr>
        <p:spPr>
          <a:xfrm>
            <a:off x="4508204" y="3044279"/>
            <a:ext cx="52205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TEXT option</a:t>
            </a:r>
            <a:endParaRPr lang="en-BE" sz="4400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635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AF0EAD-40C1-A4BA-097D-8A9D2BB40103}"/>
              </a:ext>
            </a:extLst>
          </p:cNvPr>
          <p:cNvSpPr txBox="1"/>
          <p:nvPr/>
        </p:nvSpPr>
        <p:spPr>
          <a:xfrm>
            <a:off x="4508204" y="3044279"/>
            <a:ext cx="52205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TEXT option</a:t>
            </a:r>
            <a:endParaRPr lang="en-BE" sz="4400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093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AF0EAD-40C1-A4BA-097D-8A9D2BB40103}"/>
              </a:ext>
            </a:extLst>
          </p:cNvPr>
          <p:cNvSpPr txBox="1"/>
          <p:nvPr/>
        </p:nvSpPr>
        <p:spPr>
          <a:xfrm>
            <a:off x="4508204" y="3044279"/>
            <a:ext cx="52205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TEXT option</a:t>
            </a:r>
            <a:endParaRPr lang="en-BE" sz="4400" dirty="0">
              <a:latin typeface="Urbanist" panose="020B0A04040200000203" pitchFamily="34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684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d@rts">
      <a:majorFont>
        <a:latin typeface="Urbanist"/>
        <a:ea typeface=""/>
        <a:cs typeface=""/>
      </a:majorFont>
      <a:minorFont>
        <a:latin typeface="Urbanis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d@rts">
      <a:majorFont>
        <a:latin typeface="Urbanist"/>
        <a:ea typeface=""/>
        <a:cs typeface=""/>
      </a:majorFont>
      <a:minorFont>
        <a:latin typeface="Urbanis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d@rts">
      <a:majorFont>
        <a:latin typeface="Urbanist"/>
        <a:ea typeface=""/>
        <a:cs typeface=""/>
      </a:majorFont>
      <a:minorFont>
        <a:latin typeface="Urbanis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Words>18</Words>
  <Application>Microsoft Office PowerPoint</Application>
  <PresentationFormat>Widescreen</PresentationFormat>
  <Paragraphs>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Office Theme</vt:lpstr>
      <vt:lpstr>Custom Design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AEC Internship</dc:creator>
  <cp:lastModifiedBy>AEC | Alessandra Callegari</cp:lastModifiedBy>
  <cp:revision>13</cp:revision>
  <dcterms:created xsi:type="dcterms:W3CDTF">2024-06-26T10:35:33Z</dcterms:created>
  <dcterms:modified xsi:type="dcterms:W3CDTF">2024-09-09T08:54:54Z</dcterms:modified>
</cp:coreProperties>
</file>