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9" r:id="rId7"/>
    <p:sldId id="270" r:id="rId8"/>
    <p:sldId id="271" r:id="rId9"/>
    <p:sldId id="272" r:id="rId10"/>
    <p:sldId id="267" r:id="rId11"/>
    <p:sldId id="268" r:id="rId1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0C24AE-4196-4844-BE98-51A0ECC0945D}" v="6" dt="2024-09-10T09:48:44.424"/>
    <p1510:client id="{CB91CC92-0C8B-4B18-BD19-4D78423DAF00}" v="14" dt="2024-09-09T14:17:33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EC Internship" userId="dcf06d09-e72f-4d1b-8ff0-c300abda14ed" providerId="ADAL" clId="{CB91CC92-0C8B-4B18-BD19-4D78423DAF00}"/>
    <pc:docChg chg="custSel addSld delSld modSld">
      <pc:chgData name="AEC Internship" userId="dcf06d09-e72f-4d1b-8ff0-c300abda14ed" providerId="ADAL" clId="{CB91CC92-0C8B-4B18-BD19-4D78423DAF00}" dt="2024-09-09T14:17:58.430" v="165" actId="1076"/>
      <pc:docMkLst>
        <pc:docMk/>
      </pc:docMkLst>
      <pc:sldChg chg="modSp mod">
        <pc:chgData name="AEC Internship" userId="dcf06d09-e72f-4d1b-8ff0-c300abda14ed" providerId="ADAL" clId="{CB91CC92-0C8B-4B18-BD19-4D78423DAF00}" dt="2024-09-09T14:17:58.430" v="165" actId="1076"/>
        <pc:sldMkLst>
          <pc:docMk/>
          <pc:sldMk cId="3659887047" sldId="257"/>
        </pc:sldMkLst>
        <pc:spChg chg="mod">
          <ac:chgData name="AEC Internship" userId="dcf06d09-e72f-4d1b-8ff0-c300abda14ed" providerId="ADAL" clId="{CB91CC92-0C8B-4B18-BD19-4D78423DAF00}" dt="2024-09-09T14:17:58.430" v="165" actId="1076"/>
          <ac:spMkLst>
            <pc:docMk/>
            <pc:sldMk cId="3659887047" sldId="257"/>
            <ac:spMk id="2" creationId="{8F9FFD5D-A6AB-9B1A-FA82-EE653CCC612F}"/>
          </ac:spMkLst>
        </pc:spChg>
      </pc:sldChg>
      <pc:sldChg chg="addSp delSp modSp mod">
        <pc:chgData name="AEC Internship" userId="dcf06d09-e72f-4d1b-8ff0-c300abda14ed" providerId="ADAL" clId="{CB91CC92-0C8B-4B18-BD19-4D78423DAF00}" dt="2024-09-09T14:16:17.093" v="155" actId="2711"/>
        <pc:sldMkLst>
          <pc:docMk/>
          <pc:sldMk cId="208401312" sldId="258"/>
        </pc:sldMkLst>
        <pc:spChg chg="add mod">
          <ac:chgData name="AEC Internship" userId="dcf06d09-e72f-4d1b-8ff0-c300abda14ed" providerId="ADAL" clId="{CB91CC92-0C8B-4B18-BD19-4D78423DAF00}" dt="2024-09-09T14:16:17.093" v="155" actId="2711"/>
          <ac:spMkLst>
            <pc:docMk/>
            <pc:sldMk cId="208401312" sldId="258"/>
            <ac:spMk id="2" creationId="{B239FA8F-4CAB-E5FC-0798-C73BC7C8B8E0}"/>
          </ac:spMkLst>
        </pc:spChg>
        <pc:spChg chg="add del mod">
          <ac:chgData name="AEC Internship" userId="dcf06d09-e72f-4d1b-8ff0-c300abda14ed" providerId="ADAL" clId="{CB91CC92-0C8B-4B18-BD19-4D78423DAF00}" dt="2024-09-09T12:15:08.300" v="126" actId="478"/>
          <ac:spMkLst>
            <pc:docMk/>
            <pc:sldMk cId="208401312" sldId="258"/>
            <ac:spMk id="3" creationId="{C964E7DD-8E7F-1E26-ADDC-FC5CD00F4578}"/>
          </ac:spMkLst>
        </pc:spChg>
        <pc:spChg chg="add mod">
          <ac:chgData name="AEC Internship" userId="dcf06d09-e72f-4d1b-8ff0-c300abda14ed" providerId="ADAL" clId="{CB91CC92-0C8B-4B18-BD19-4D78423DAF00}" dt="2024-09-09T12:15:20.870" v="128"/>
          <ac:spMkLst>
            <pc:docMk/>
            <pc:sldMk cId="208401312" sldId="258"/>
            <ac:spMk id="4" creationId="{D11F612B-2E0E-A4A1-2C24-9BB57952D4DA}"/>
          </ac:spMkLst>
        </pc:spChg>
      </pc:sldChg>
      <pc:sldChg chg="addSp delSp modSp mod">
        <pc:chgData name="AEC Internship" userId="dcf06d09-e72f-4d1b-8ff0-c300abda14ed" providerId="ADAL" clId="{CB91CC92-0C8B-4B18-BD19-4D78423DAF00}" dt="2024-09-09T14:16:29.875" v="156" actId="2711"/>
        <pc:sldMkLst>
          <pc:docMk/>
          <pc:sldMk cId="3690829994" sldId="259"/>
        </pc:sldMkLst>
        <pc:spChg chg="add mod">
          <ac:chgData name="AEC Internship" userId="dcf06d09-e72f-4d1b-8ff0-c300abda14ed" providerId="ADAL" clId="{CB91CC92-0C8B-4B18-BD19-4D78423DAF00}" dt="2024-09-09T14:16:29.875" v="156" actId="2711"/>
          <ac:spMkLst>
            <pc:docMk/>
            <pc:sldMk cId="3690829994" sldId="259"/>
            <ac:spMk id="2" creationId="{16FB1E10-715E-D5E4-D75A-A56C99FDA882}"/>
          </ac:spMkLst>
        </pc:spChg>
        <pc:spChg chg="add del mod">
          <ac:chgData name="AEC Internship" userId="dcf06d09-e72f-4d1b-8ff0-c300abda14ed" providerId="ADAL" clId="{CB91CC92-0C8B-4B18-BD19-4D78423DAF00}" dt="2024-09-09T12:18:07.710" v="152" actId="478"/>
          <ac:spMkLst>
            <pc:docMk/>
            <pc:sldMk cId="3690829994" sldId="259"/>
            <ac:spMk id="3" creationId="{EBCA0DFB-76FC-64BD-6F90-15FB5F1418AC}"/>
          </ac:spMkLst>
        </pc:spChg>
      </pc:sldChg>
      <pc:sldChg chg="del">
        <pc:chgData name="AEC Internship" userId="dcf06d09-e72f-4d1b-8ff0-c300abda14ed" providerId="ADAL" clId="{CB91CC92-0C8B-4B18-BD19-4D78423DAF00}" dt="2024-09-09T12:11:17.365" v="27" actId="47"/>
        <pc:sldMkLst>
          <pc:docMk/>
          <pc:sldMk cId="2391181437" sldId="260"/>
        </pc:sldMkLst>
      </pc:sldChg>
      <pc:sldChg chg="addSp delSp modSp del mod">
        <pc:chgData name="AEC Internship" userId="dcf06d09-e72f-4d1b-8ff0-c300abda14ed" providerId="ADAL" clId="{CB91CC92-0C8B-4B18-BD19-4D78423DAF00}" dt="2024-09-09T12:13:47.403" v="122" actId="47"/>
        <pc:sldMkLst>
          <pc:docMk/>
          <pc:sldMk cId="24369167" sldId="261"/>
        </pc:sldMkLst>
        <pc:spChg chg="add del mod">
          <ac:chgData name="AEC Internship" userId="dcf06d09-e72f-4d1b-8ff0-c300abda14ed" providerId="ADAL" clId="{CB91CC92-0C8B-4B18-BD19-4D78423DAF00}" dt="2024-09-09T12:13:41.607" v="121" actId="478"/>
          <ac:spMkLst>
            <pc:docMk/>
            <pc:sldMk cId="24369167" sldId="261"/>
            <ac:spMk id="2" creationId="{2CF43F86-A738-5919-4F0D-FD28BEE30B37}"/>
          </ac:spMkLst>
        </pc:spChg>
      </pc:sldChg>
      <pc:sldChg chg="del">
        <pc:chgData name="AEC Internship" userId="dcf06d09-e72f-4d1b-8ff0-c300abda14ed" providerId="ADAL" clId="{CB91CC92-0C8B-4B18-BD19-4D78423DAF00}" dt="2024-09-09T12:13:48.256" v="123" actId="47"/>
        <pc:sldMkLst>
          <pc:docMk/>
          <pc:sldMk cId="3403076826" sldId="262"/>
        </pc:sldMkLst>
      </pc:sldChg>
      <pc:sldChg chg="del">
        <pc:chgData name="AEC Internship" userId="dcf06d09-e72f-4d1b-8ff0-c300abda14ed" providerId="ADAL" clId="{CB91CC92-0C8B-4B18-BD19-4D78423DAF00}" dt="2024-09-09T12:13:49.037" v="124" actId="47"/>
        <pc:sldMkLst>
          <pc:docMk/>
          <pc:sldMk cId="2006557598" sldId="263"/>
        </pc:sldMkLst>
      </pc:sldChg>
      <pc:sldChg chg="del">
        <pc:chgData name="AEC Internship" userId="dcf06d09-e72f-4d1b-8ff0-c300abda14ed" providerId="ADAL" clId="{CB91CC92-0C8B-4B18-BD19-4D78423DAF00}" dt="2024-09-09T12:13:49.859" v="125" actId="47"/>
        <pc:sldMkLst>
          <pc:docMk/>
          <pc:sldMk cId="582203766" sldId="264"/>
        </pc:sldMkLst>
      </pc:sldChg>
      <pc:sldChg chg="addSp modSp mod">
        <pc:chgData name="AEC Internship" userId="dcf06d09-e72f-4d1b-8ff0-c300abda14ed" providerId="ADAL" clId="{CB91CC92-0C8B-4B18-BD19-4D78423DAF00}" dt="2024-09-09T14:16:36.234" v="157" actId="2711"/>
        <pc:sldMkLst>
          <pc:docMk/>
          <pc:sldMk cId="39733030" sldId="265"/>
        </pc:sldMkLst>
        <pc:spChg chg="add mod">
          <ac:chgData name="AEC Internship" userId="dcf06d09-e72f-4d1b-8ff0-c300abda14ed" providerId="ADAL" clId="{CB91CC92-0C8B-4B18-BD19-4D78423DAF00}" dt="2024-09-09T14:16:36.234" v="157" actId="2711"/>
          <ac:spMkLst>
            <pc:docMk/>
            <pc:sldMk cId="39733030" sldId="265"/>
            <ac:spMk id="2" creationId="{11D7E5DD-7C2A-2795-ADEA-C8FCC5CFE706}"/>
          </ac:spMkLst>
        </pc:spChg>
      </pc:sldChg>
      <pc:sldChg chg="del">
        <pc:chgData name="AEC Internship" userId="dcf06d09-e72f-4d1b-8ff0-c300abda14ed" providerId="ADAL" clId="{CB91CC92-0C8B-4B18-BD19-4D78423DAF00}" dt="2024-09-09T14:16:48.753" v="158" actId="47"/>
        <pc:sldMkLst>
          <pc:docMk/>
          <pc:sldMk cId="3231826784" sldId="266"/>
        </pc:sldMkLst>
      </pc:sldChg>
      <pc:sldChg chg="del">
        <pc:chgData name="AEC Internship" userId="dcf06d09-e72f-4d1b-8ff0-c300abda14ed" providerId="ADAL" clId="{CB91CC92-0C8B-4B18-BD19-4D78423DAF00}" dt="2024-09-09T14:16:53.298" v="159" actId="47"/>
        <pc:sldMkLst>
          <pc:docMk/>
          <pc:sldMk cId="881181269" sldId="269"/>
        </pc:sldMkLst>
      </pc:sldChg>
      <pc:sldChg chg="del">
        <pc:chgData name="AEC Internship" userId="dcf06d09-e72f-4d1b-8ff0-c300abda14ed" providerId="ADAL" clId="{CB91CC92-0C8B-4B18-BD19-4D78423DAF00}" dt="2024-09-09T14:16:59.178" v="160" actId="47"/>
        <pc:sldMkLst>
          <pc:docMk/>
          <pc:sldMk cId="2695704922" sldId="270"/>
        </pc:sldMkLst>
      </pc:sldChg>
      <pc:sldChg chg="add">
        <pc:chgData name="AEC Internship" userId="dcf06d09-e72f-4d1b-8ff0-c300abda14ed" providerId="ADAL" clId="{CB91CC92-0C8B-4B18-BD19-4D78423DAF00}" dt="2024-09-09T14:17:20.622" v="161"/>
        <pc:sldMkLst>
          <pc:docMk/>
          <pc:sldMk cId="3285855714" sldId="271"/>
        </pc:sldMkLst>
      </pc:sldChg>
    </pc:docChg>
  </pc:docChgLst>
  <pc:docChgLst>
    <pc:chgData name="Office1 Office 1" userId="umlNv/NVKncUzs8NvT9oUYJXTZP8+d7rrCE1LO9LWjs=" providerId="None" clId="Web-{580C24AE-4196-4844-BE98-51A0ECC0945D}"/>
    <pc:docChg chg="addSld delSld">
      <pc:chgData name="Office1 Office 1" userId="umlNv/NVKncUzs8NvT9oUYJXTZP8+d7rrCE1LO9LWjs=" providerId="None" clId="Web-{580C24AE-4196-4844-BE98-51A0ECC0945D}" dt="2024-09-10T09:48:44.377" v="5"/>
      <pc:docMkLst>
        <pc:docMk/>
      </pc:docMkLst>
      <pc:sldChg chg="add del">
        <pc:chgData name="Office1 Office 1" userId="umlNv/NVKncUzs8NvT9oUYJXTZP8+d7rrCE1LO9LWjs=" providerId="None" clId="Web-{580C24AE-4196-4844-BE98-51A0ECC0945D}" dt="2024-09-10T09:48:39.111" v="3"/>
        <pc:sldMkLst>
          <pc:docMk/>
          <pc:sldMk cId="2616496542" sldId="267"/>
        </pc:sldMkLst>
      </pc:sldChg>
      <pc:sldChg chg="add del">
        <pc:chgData name="Office1 Office 1" userId="umlNv/NVKncUzs8NvT9oUYJXTZP8+d7rrCE1LO9LWjs=" providerId="None" clId="Web-{580C24AE-4196-4844-BE98-51A0ECC0945D}" dt="2024-09-10T09:48:41.767" v="4"/>
        <pc:sldMkLst>
          <pc:docMk/>
          <pc:sldMk cId="3285855714" sldId="271"/>
        </pc:sldMkLst>
      </pc:sldChg>
      <pc:sldChg chg="add del">
        <pc:chgData name="Office1 Office 1" userId="umlNv/NVKncUzs8NvT9oUYJXTZP8+d7rrCE1LO9LWjs=" providerId="None" clId="Web-{580C24AE-4196-4844-BE98-51A0ECC0945D}" dt="2024-09-10T09:48:44.377" v="5"/>
        <pc:sldMkLst>
          <pc:docMk/>
          <pc:sldMk cId="783746259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background with red and blue text&#10;&#10;Description automatically generated">
            <a:extLst>
              <a:ext uri="{FF2B5EF4-FFF2-40B4-BE49-F238E27FC236}">
                <a16:creationId xmlns:a16="http://schemas.microsoft.com/office/drawing/2014/main" id="{7BD57399-45F4-CF41-866C-D72D67CB06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4" y="1307720"/>
            <a:ext cx="8612813" cy="3816730"/>
          </a:xfrm>
          <a:prstGeom prst="rect">
            <a:avLst/>
          </a:prstGeom>
        </p:spPr>
      </p:pic>
      <p:pic>
        <p:nvPicPr>
          <p:cNvPr id="18" name="Picture 17" descr="A black background with red and blue text&#10;&#10;Description automatically generated">
            <a:extLst>
              <a:ext uri="{FF2B5EF4-FFF2-40B4-BE49-F238E27FC236}">
                <a16:creationId xmlns:a16="http://schemas.microsoft.com/office/drawing/2014/main" id="{D6CF2292-E03E-ECC3-EC87-B60452D278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22" name="Picture 2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3AD258FA-7FED-F89B-FC06-16E7803823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14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background with red and blue text">
            <a:extLst>
              <a:ext uri="{FF2B5EF4-FFF2-40B4-BE49-F238E27FC236}">
                <a16:creationId xmlns:a16="http://schemas.microsoft.com/office/drawing/2014/main" id="{11619B52-8D93-E87E-B3DE-F1339E4FDF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8" name="Picture 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8FFC34-46AA-FEB2-E6FC-83AFC7FC2D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94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D9FDB2D-7CC2-9B46-C87D-744ED960A7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  <p:pic>
        <p:nvPicPr>
          <p:cNvPr id="9" name="Picture 8" descr="A black background with red and blue text">
            <a:extLst>
              <a:ext uri="{FF2B5EF4-FFF2-40B4-BE49-F238E27FC236}">
                <a16:creationId xmlns:a16="http://schemas.microsoft.com/office/drawing/2014/main" id="{54F9EDA1-F219-5F09-CD2B-0FE72AD248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2CE3C0-83C6-62B5-629B-32778CA56537}"/>
              </a:ext>
            </a:extLst>
          </p:cNvPr>
          <p:cNvSpPr txBox="1"/>
          <p:nvPr userDrawn="1"/>
        </p:nvSpPr>
        <p:spPr>
          <a:xfrm>
            <a:off x="4613342" y="3195695"/>
            <a:ext cx="609437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latin typeface="Segoe UI Black" panose="020B0A02040204020203" pitchFamily="34" charset="0"/>
                <a:ea typeface="Segoe UI Black" panose="020B0A02040204020203" pitchFamily="34" charset="0"/>
              </a:rPr>
              <a:t>TEXT Option</a:t>
            </a:r>
            <a:endParaRPr lang="en-BE" sz="44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788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D9FDB2D-7CC2-9B46-C87D-744ED960A7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  <p:pic>
        <p:nvPicPr>
          <p:cNvPr id="9" name="Picture 8" descr="A black background with red and blue text">
            <a:extLst>
              <a:ext uri="{FF2B5EF4-FFF2-40B4-BE49-F238E27FC236}">
                <a16:creationId xmlns:a16="http://schemas.microsoft.com/office/drawing/2014/main" id="{54F9EDA1-F219-5F09-CD2B-0FE72AD248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2058" name="Picture 10" descr="University of Cologne New York Office | DWIH New York">
            <a:extLst>
              <a:ext uri="{FF2B5EF4-FFF2-40B4-BE49-F238E27FC236}">
                <a16:creationId xmlns:a16="http://schemas.microsoft.com/office/drawing/2014/main" id="{4F58C8C5-07DB-2570-24B9-968D04539A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49" y="3660591"/>
            <a:ext cx="2065206" cy="91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di Verona (UNIVR) - ORCHESTRA Cohort">
            <a:extLst>
              <a:ext uri="{FF2B5EF4-FFF2-40B4-BE49-F238E27FC236}">
                <a16:creationId xmlns:a16="http://schemas.microsoft.com/office/drawing/2014/main" id="{97213679-5F36-39F7-0FF4-93D99B2C3B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95" y="4786932"/>
            <a:ext cx="1857814" cy="67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reative Shop">
            <a:extLst>
              <a:ext uri="{FF2B5EF4-FFF2-40B4-BE49-F238E27FC236}">
                <a16:creationId xmlns:a16="http://schemas.microsoft.com/office/drawing/2014/main" id="{7D764C19-0C15-22D5-0E71-B1F31A77AB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922" y="2710480"/>
            <a:ext cx="3403973" cy="54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Nord University – EU-HYBNET">
            <a:extLst>
              <a:ext uri="{FF2B5EF4-FFF2-40B4-BE49-F238E27FC236}">
                <a16:creationId xmlns:a16="http://schemas.microsoft.com/office/drawing/2014/main" id="{6C6FAA80-0A6A-7FD8-BB62-CD86E7D71C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442" y="3822455"/>
            <a:ext cx="1294960" cy="46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7CB082F9-A0F8-B46B-FEB4-7526543FCB4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015" y="4562080"/>
            <a:ext cx="870457" cy="86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blue and yellow logo&#10;&#10;Description automatically generated">
            <a:extLst>
              <a:ext uri="{FF2B5EF4-FFF2-40B4-BE49-F238E27FC236}">
                <a16:creationId xmlns:a16="http://schemas.microsoft.com/office/drawing/2014/main" id="{F3371E6E-AF08-8D8A-AD9F-C260BA27BCF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597" y="2626707"/>
            <a:ext cx="1434806" cy="707838"/>
          </a:xfrm>
          <a:prstGeom prst="rect">
            <a:avLst/>
          </a:prstGeom>
        </p:spPr>
      </p:pic>
      <p:pic>
        <p:nvPicPr>
          <p:cNvPr id="2076" name="Picture 28" descr="#">
            <a:extLst>
              <a:ext uri="{FF2B5EF4-FFF2-40B4-BE49-F238E27FC236}">
                <a16:creationId xmlns:a16="http://schemas.microsoft.com/office/drawing/2014/main" id="{D95634A3-A8CC-05E3-29EE-081EC4A701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881" y="3808199"/>
            <a:ext cx="1794237" cy="75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34">
            <a:extLst>
              <a:ext uri="{FF2B5EF4-FFF2-40B4-BE49-F238E27FC236}">
                <a16:creationId xmlns:a16="http://schemas.microsoft.com/office/drawing/2014/main" id="{2ED79FFA-1620-85A0-FD08-A35BEEC9F9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154" y="4674787"/>
            <a:ext cx="1649691" cy="57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6" name="Picture 38" descr="University of Jyväskylä Logo PNG Vector">
            <a:extLst>
              <a:ext uri="{FF2B5EF4-FFF2-40B4-BE49-F238E27FC236}">
                <a16:creationId xmlns:a16="http://schemas.microsoft.com/office/drawing/2014/main" id="{492C481F-DDE9-32E9-73A2-CB04CF41BF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637" y="2247384"/>
            <a:ext cx="1952983" cy="108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8" name="Picture 40" descr="Mak Logo 3">
            <a:extLst>
              <a:ext uri="{FF2B5EF4-FFF2-40B4-BE49-F238E27FC236}">
                <a16:creationId xmlns:a16="http://schemas.microsoft.com/office/drawing/2014/main" id="{1512DE76-137A-8C9A-0115-3BEFF62B72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674" y="3732218"/>
            <a:ext cx="1558910" cy="126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91D1236-7A0F-3EA3-0C49-4311FAC107F5}"/>
              </a:ext>
            </a:extLst>
          </p:cNvPr>
          <p:cNvSpPr txBox="1"/>
          <p:nvPr userDrawn="1"/>
        </p:nvSpPr>
        <p:spPr>
          <a:xfrm>
            <a:off x="4603472" y="1477943"/>
            <a:ext cx="609437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latin typeface="Segoe UI Black" panose="020B0A02040204020203" pitchFamily="34" charset="0"/>
                <a:ea typeface="Segoe UI Black" panose="020B0A02040204020203" pitchFamily="34" charset="0"/>
              </a:rPr>
              <a:t>PARTNERS</a:t>
            </a:r>
            <a:endParaRPr lang="en-BE" sz="44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038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D9FDB2D-7CC2-9B46-C87D-744ED960A7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  <p:pic>
        <p:nvPicPr>
          <p:cNvPr id="9" name="Picture 8" descr="A black background with red and blue text">
            <a:extLst>
              <a:ext uri="{FF2B5EF4-FFF2-40B4-BE49-F238E27FC236}">
                <a16:creationId xmlns:a16="http://schemas.microsoft.com/office/drawing/2014/main" id="{54F9EDA1-F219-5F09-CD2B-0FE72AD248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2CE3C0-83C6-62B5-629B-32778CA56537}"/>
              </a:ext>
            </a:extLst>
          </p:cNvPr>
          <p:cNvSpPr txBox="1"/>
          <p:nvPr userDrawn="1"/>
        </p:nvSpPr>
        <p:spPr>
          <a:xfrm>
            <a:off x="1775873" y="2526392"/>
            <a:ext cx="609437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600" dirty="0">
                <a:latin typeface="Segoe UI Black" panose="020B0A02040204020203" pitchFamily="34" charset="0"/>
                <a:ea typeface="Segoe UI Black" panose="020B0A02040204020203" pitchFamily="34" charset="0"/>
              </a:rPr>
              <a:t>THANK </a:t>
            </a:r>
          </a:p>
          <a:p>
            <a:r>
              <a:rPr lang="en-GB" sz="6600" dirty="0">
                <a:latin typeface="Segoe UI Black" panose="020B0A02040204020203" pitchFamily="34" charset="0"/>
                <a:ea typeface="Segoe UI Black" panose="020B0A02040204020203" pitchFamily="34" charset="0"/>
              </a:rPr>
              <a:t>YOU!</a:t>
            </a:r>
            <a:endParaRPr lang="en-BE" sz="66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3" name="Picture 2" descr="A colorful swirls on a black background&#10;&#10;Description automatically generated">
            <a:extLst>
              <a:ext uri="{FF2B5EF4-FFF2-40B4-BE49-F238E27FC236}">
                <a16:creationId xmlns:a16="http://schemas.microsoft.com/office/drawing/2014/main" id="{6CE5BB19-ED61-DC2D-D097-F46E6323F2C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971" y="2227430"/>
            <a:ext cx="6094378" cy="429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948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background with red and blue text&#10;&#10;Description automatically generated">
            <a:extLst>
              <a:ext uri="{FF2B5EF4-FFF2-40B4-BE49-F238E27FC236}">
                <a16:creationId xmlns:a16="http://schemas.microsoft.com/office/drawing/2014/main" id="{72DAA568-91E7-FA12-14B1-B22A7587B5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8" name="Picture 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B12CEB8-67B0-4441-C84E-ECBB536DB6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83481E5E-4678-B80A-D088-0BDB1A41E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5316" y="2643187"/>
            <a:ext cx="7972425" cy="1571626"/>
          </a:xfrm>
          <a:prstGeom prst="rect">
            <a:avLst/>
          </a:prstGeom>
        </p:spPr>
        <p:txBody>
          <a:bodyPr/>
          <a:lstStyle>
            <a:lvl1pPr>
              <a:defRPr sz="6000" b="1"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r>
              <a:rPr lang="en-GB" dirty="0"/>
              <a:t>TITLE OF </a:t>
            </a:r>
            <a:br>
              <a:rPr lang="en-GB" dirty="0"/>
            </a:br>
            <a:r>
              <a:rPr lang="en-GB" dirty="0"/>
              <a:t>PRESENTATION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019972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background with red and blue text">
            <a:extLst>
              <a:ext uri="{FF2B5EF4-FFF2-40B4-BE49-F238E27FC236}">
                <a16:creationId xmlns:a16="http://schemas.microsoft.com/office/drawing/2014/main" id="{A2270E72-AC74-4D50-ED9C-D845310186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8" name="Picture 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3A80DB2B-87D1-AFDA-BCD2-D48A8DAA3E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724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background with red and blue text">
            <a:extLst>
              <a:ext uri="{FF2B5EF4-FFF2-40B4-BE49-F238E27FC236}">
                <a16:creationId xmlns:a16="http://schemas.microsoft.com/office/drawing/2014/main" id="{10E96E29-AF9E-4B53-1CD4-B9C6577DC7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9" name="Picture 8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61B24BC-047B-CE62-4A5B-204ABD7748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71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8">
            <a:extLst>
              <a:ext uri="{FF2B5EF4-FFF2-40B4-BE49-F238E27FC236}">
                <a16:creationId xmlns:a16="http://schemas.microsoft.com/office/drawing/2014/main" id="{9E29CD35-BD93-5A85-E6A5-C38D68B3C41C}"/>
              </a:ext>
            </a:extLst>
          </p:cNvPr>
          <p:cNvSpPr txBox="1">
            <a:spLocks/>
          </p:cNvSpPr>
          <p:nvPr userDrawn="1"/>
        </p:nvSpPr>
        <p:spPr>
          <a:xfrm>
            <a:off x="1646406" y="2643187"/>
            <a:ext cx="9462582" cy="9171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defRPr>
            </a:lvl1pPr>
          </a:lstStyle>
          <a:p>
            <a:r>
              <a:rPr lang="en-GB" sz="4800" dirty="0"/>
              <a:t>SUBTILE OF PRESENTATION</a:t>
            </a:r>
            <a:endParaRPr lang="en-BE" sz="4800" dirty="0"/>
          </a:p>
        </p:txBody>
      </p:sp>
      <p:pic>
        <p:nvPicPr>
          <p:cNvPr id="11" name="Picture 10" descr="A black background with red and blue text">
            <a:extLst>
              <a:ext uri="{FF2B5EF4-FFF2-40B4-BE49-F238E27FC236}">
                <a16:creationId xmlns:a16="http://schemas.microsoft.com/office/drawing/2014/main" id="{3591B512-25C9-0D70-59A3-8A9794E625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12" name="Picture 1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7F238AC-4B8C-CD61-5E6C-5CF10A099A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69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background with red and blue text">
            <a:extLst>
              <a:ext uri="{FF2B5EF4-FFF2-40B4-BE49-F238E27FC236}">
                <a16:creationId xmlns:a16="http://schemas.microsoft.com/office/drawing/2014/main" id="{1852DBD0-D636-4261-1692-108FCFD794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7" name="Picture 6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0DE7A570-782D-8EAC-F3EE-38F76E3D85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32A24C-39AD-FE4A-C972-29F54ED7E12A}"/>
              </a:ext>
            </a:extLst>
          </p:cNvPr>
          <p:cNvSpPr txBox="1"/>
          <p:nvPr userDrawn="1"/>
        </p:nvSpPr>
        <p:spPr>
          <a:xfrm>
            <a:off x="4613342" y="3195695"/>
            <a:ext cx="609437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latin typeface="Segoe UI Black" panose="020B0A02040204020203" pitchFamily="34" charset="0"/>
                <a:ea typeface="Segoe UI Black" panose="020B0A02040204020203" pitchFamily="34" charset="0"/>
              </a:rPr>
              <a:t>TEXT Option</a:t>
            </a:r>
            <a:endParaRPr lang="en-BE" sz="44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91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red and blue text">
            <a:extLst>
              <a:ext uri="{FF2B5EF4-FFF2-40B4-BE49-F238E27FC236}">
                <a16:creationId xmlns:a16="http://schemas.microsoft.com/office/drawing/2014/main" id="{C27F2457-8AA0-C139-690E-49B0EA150A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14E898EF-0391-4D1B-95A0-5607E14F3E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F1AF70-84AA-E275-DD81-20F69736C5F8}"/>
              </a:ext>
            </a:extLst>
          </p:cNvPr>
          <p:cNvSpPr txBox="1"/>
          <p:nvPr userDrawn="1"/>
        </p:nvSpPr>
        <p:spPr>
          <a:xfrm>
            <a:off x="4603561" y="3199922"/>
            <a:ext cx="609437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latin typeface="Segoe UI Black" panose="020B0A02040204020203" pitchFamily="34" charset="0"/>
                <a:ea typeface="Segoe UI Black" panose="020B0A02040204020203" pitchFamily="34" charset="0"/>
              </a:rPr>
              <a:t>TEXT Option</a:t>
            </a:r>
            <a:endParaRPr lang="en-BE" sz="44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87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4611318-C8B2-43EB-4748-81194C16E1C5}"/>
              </a:ext>
            </a:extLst>
          </p:cNvPr>
          <p:cNvSpPr txBox="1"/>
          <p:nvPr userDrawn="1"/>
        </p:nvSpPr>
        <p:spPr>
          <a:xfrm>
            <a:off x="4613342" y="3195695"/>
            <a:ext cx="609437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latin typeface="Segoe UI Black" panose="020B0A02040204020203" pitchFamily="34" charset="0"/>
                <a:ea typeface="Segoe UI Black" panose="020B0A02040204020203" pitchFamily="34" charset="0"/>
              </a:rPr>
              <a:t>TEXT Option</a:t>
            </a:r>
            <a:endParaRPr lang="en-BE" sz="44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9" name="Picture 8" descr="A black background with red and blue text">
            <a:extLst>
              <a:ext uri="{FF2B5EF4-FFF2-40B4-BE49-F238E27FC236}">
                <a16:creationId xmlns:a16="http://schemas.microsoft.com/office/drawing/2014/main" id="{E93BC0DC-AB28-09B4-19E5-DB9DA97311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10" name="Picture 9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6FF1DBBD-2C4C-C105-E194-29C6BF9216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34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8D0C8DC-FCD6-AFFC-029D-2A0DC35A3DF5}"/>
              </a:ext>
            </a:extLst>
          </p:cNvPr>
          <p:cNvSpPr txBox="1"/>
          <p:nvPr userDrawn="1"/>
        </p:nvSpPr>
        <p:spPr>
          <a:xfrm>
            <a:off x="4613342" y="3195695"/>
            <a:ext cx="609437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latin typeface="Segoe UI Black" panose="020B0A02040204020203" pitchFamily="34" charset="0"/>
                <a:ea typeface="Segoe UI Black" panose="020B0A02040204020203" pitchFamily="34" charset="0"/>
              </a:rPr>
              <a:t>TEXT Option</a:t>
            </a:r>
            <a:endParaRPr lang="en-BE" sz="44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9" name="Picture 8" descr="A black background with red and blue text">
            <a:extLst>
              <a:ext uri="{FF2B5EF4-FFF2-40B4-BE49-F238E27FC236}">
                <a16:creationId xmlns:a16="http://schemas.microsoft.com/office/drawing/2014/main" id="{61984B3E-B26D-3FF0-DF56-7166E0C12F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35506"/>
            <a:ext cx="2507858" cy="1111346"/>
          </a:xfrm>
          <a:prstGeom prst="rect">
            <a:avLst/>
          </a:prstGeom>
        </p:spPr>
      </p:pic>
      <p:pic>
        <p:nvPicPr>
          <p:cNvPr id="10" name="Picture 9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4717EA4-BA62-1F6B-FAE3-E0AA152DC92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097" y="333375"/>
            <a:ext cx="2650728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6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5773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9305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496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529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FFD5D-A6AB-9B1A-FA82-EE653CCC6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9704" y="3056142"/>
            <a:ext cx="11838038" cy="1571626"/>
          </a:xfrm>
        </p:spPr>
        <p:txBody>
          <a:bodyPr/>
          <a:lstStyle/>
          <a:p>
            <a:r>
              <a:rPr lang="en-GB" sz="54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TITLE OF THE PRESENTATION</a:t>
            </a:r>
            <a:endParaRPr lang="en-BE" sz="54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887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9FA8F-4CAB-E5FC-0798-C73BC7C8B8E0}"/>
              </a:ext>
            </a:extLst>
          </p:cNvPr>
          <p:cNvSpPr txBox="1">
            <a:spLocks/>
          </p:cNvSpPr>
          <p:nvPr/>
        </p:nvSpPr>
        <p:spPr>
          <a:xfrm>
            <a:off x="3084412" y="2977483"/>
            <a:ext cx="9818426" cy="15716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Subtitle of presentation</a:t>
            </a:r>
            <a:endParaRPr lang="en-BE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01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B1E10-715E-D5E4-D75A-A56C99FDA882}"/>
              </a:ext>
            </a:extLst>
          </p:cNvPr>
          <p:cNvSpPr txBox="1">
            <a:spLocks/>
          </p:cNvSpPr>
          <p:nvPr/>
        </p:nvSpPr>
        <p:spPr>
          <a:xfrm>
            <a:off x="4451095" y="3429000"/>
            <a:ext cx="9818426" cy="15716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0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829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7E5DD-7C2A-2795-ADEA-C8FCC5CFE706}"/>
              </a:ext>
            </a:extLst>
          </p:cNvPr>
          <p:cNvSpPr txBox="1">
            <a:spLocks/>
          </p:cNvSpPr>
          <p:nvPr/>
        </p:nvSpPr>
        <p:spPr>
          <a:xfrm>
            <a:off x="4451095" y="3429000"/>
            <a:ext cx="9818426" cy="15716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0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3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7E5DD-7C2A-2795-ADEA-C8FCC5CFE706}"/>
              </a:ext>
            </a:extLst>
          </p:cNvPr>
          <p:cNvSpPr txBox="1">
            <a:spLocks/>
          </p:cNvSpPr>
          <p:nvPr/>
        </p:nvSpPr>
        <p:spPr>
          <a:xfrm>
            <a:off x="4451095" y="3429000"/>
            <a:ext cx="9818426" cy="15716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0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64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7E5DD-7C2A-2795-ADEA-C8FCC5CFE706}"/>
              </a:ext>
            </a:extLst>
          </p:cNvPr>
          <p:cNvSpPr txBox="1">
            <a:spLocks/>
          </p:cNvSpPr>
          <p:nvPr/>
        </p:nvSpPr>
        <p:spPr>
          <a:xfrm>
            <a:off x="4451095" y="3429000"/>
            <a:ext cx="9818426" cy="15716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0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47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7E5DD-7C2A-2795-ADEA-C8FCC5CFE706}"/>
              </a:ext>
            </a:extLst>
          </p:cNvPr>
          <p:cNvSpPr txBox="1">
            <a:spLocks/>
          </p:cNvSpPr>
          <p:nvPr/>
        </p:nvSpPr>
        <p:spPr>
          <a:xfrm>
            <a:off x="4451095" y="3429000"/>
            <a:ext cx="9818426" cy="15716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0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55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7E5DD-7C2A-2795-ADEA-C8FCC5CFE706}"/>
              </a:ext>
            </a:extLst>
          </p:cNvPr>
          <p:cNvSpPr txBox="1">
            <a:spLocks/>
          </p:cNvSpPr>
          <p:nvPr/>
        </p:nvSpPr>
        <p:spPr>
          <a:xfrm>
            <a:off x="4451095" y="3429000"/>
            <a:ext cx="9818426" cy="15716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0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746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" id="{1C919144-5804-45AE-8353-A7A0CE56BDE2}" vid="{BCA8A105-072E-47F0-8251-01F62F4CED4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PTT D@rts Template with chocolate logo</Template>
  <TotalTime>0</TotalTime>
  <Words>19</Words>
  <Application>Microsoft Office PowerPoint</Application>
  <PresentationFormat>Widescreen</PresentationFormat>
  <Paragraphs>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TITLE OF THE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AEC Internship</dc:creator>
  <cp:lastModifiedBy>AEC Internship</cp:lastModifiedBy>
  <cp:revision>3</cp:revision>
  <dcterms:created xsi:type="dcterms:W3CDTF">2024-09-09T10:50:47Z</dcterms:created>
  <dcterms:modified xsi:type="dcterms:W3CDTF">2024-09-10T09:48:44Z</dcterms:modified>
</cp:coreProperties>
</file>