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3D6BAB-DE56-4835-B090-A173C2E61EC8}" v="118" dt="2024-09-10T14:32:33.1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EC Internship" userId="dcf06d09-e72f-4d1b-8ff0-c300abda14ed" providerId="ADAL" clId="{FB3D6BAB-DE56-4835-B090-A173C2E61EC8}"/>
    <pc:docChg chg="undo custSel addSld delSld modSld modMainMaster">
      <pc:chgData name="AEC Internship" userId="dcf06d09-e72f-4d1b-8ff0-c300abda14ed" providerId="ADAL" clId="{FB3D6BAB-DE56-4835-B090-A173C2E61EC8}" dt="2024-09-10T14:33:09.107" v="231" actId="1076"/>
      <pc:docMkLst>
        <pc:docMk/>
      </pc:docMkLst>
      <pc:sldChg chg="delSp add del mod">
        <pc:chgData name="AEC Internship" userId="dcf06d09-e72f-4d1b-8ff0-c300abda14ed" providerId="ADAL" clId="{FB3D6BAB-DE56-4835-B090-A173C2E61EC8}" dt="2024-09-10T14:30:36.638" v="128" actId="47"/>
        <pc:sldMkLst>
          <pc:docMk/>
          <pc:sldMk cId="1851824541" sldId="256"/>
        </pc:sldMkLst>
        <pc:spChg chg="del">
          <ac:chgData name="AEC Internship" userId="dcf06d09-e72f-4d1b-8ff0-c300abda14ed" providerId="ADAL" clId="{FB3D6BAB-DE56-4835-B090-A173C2E61EC8}" dt="2024-09-10T14:30:32.581" v="125" actId="478"/>
          <ac:spMkLst>
            <pc:docMk/>
            <pc:sldMk cId="1851824541" sldId="256"/>
            <ac:spMk id="2" creationId="{BE01679E-124A-5E3A-376E-79A1B9895523}"/>
          </ac:spMkLst>
        </pc:spChg>
        <pc:spChg chg="del">
          <ac:chgData name="AEC Internship" userId="dcf06d09-e72f-4d1b-8ff0-c300abda14ed" providerId="ADAL" clId="{FB3D6BAB-DE56-4835-B090-A173C2E61EC8}" dt="2024-09-10T14:30:33.744" v="126" actId="478"/>
          <ac:spMkLst>
            <pc:docMk/>
            <pc:sldMk cId="1851824541" sldId="256"/>
            <ac:spMk id="3" creationId="{CC3C06F8-9836-93B9-8F0C-267B79E68441}"/>
          </ac:spMkLst>
        </pc:spChg>
      </pc:sldChg>
      <pc:sldChg chg="new del">
        <pc:chgData name="AEC Internship" userId="dcf06d09-e72f-4d1b-8ff0-c300abda14ed" providerId="ADAL" clId="{FB3D6BAB-DE56-4835-B090-A173C2E61EC8}" dt="2024-09-10T14:30:05.792" v="124" actId="47"/>
        <pc:sldMkLst>
          <pc:docMk/>
          <pc:sldMk cId="1217081272" sldId="257"/>
        </pc:sldMkLst>
      </pc:sldChg>
      <pc:sldChg chg="modSp new mod">
        <pc:chgData name="AEC Internship" userId="dcf06d09-e72f-4d1b-8ff0-c300abda14ed" providerId="ADAL" clId="{FB3D6BAB-DE56-4835-B090-A173C2E61EC8}" dt="2024-09-10T14:30:46.575" v="154" actId="20577"/>
        <pc:sldMkLst>
          <pc:docMk/>
          <pc:sldMk cId="2391196654" sldId="257"/>
        </pc:sldMkLst>
        <pc:spChg chg="mod">
          <ac:chgData name="AEC Internship" userId="dcf06d09-e72f-4d1b-8ff0-c300abda14ed" providerId="ADAL" clId="{FB3D6BAB-DE56-4835-B090-A173C2E61EC8}" dt="2024-09-10T14:30:46.575" v="154" actId="20577"/>
          <ac:spMkLst>
            <pc:docMk/>
            <pc:sldMk cId="2391196654" sldId="257"/>
            <ac:spMk id="2" creationId="{E06BEF5B-A53D-83BD-91FD-D810EA5CC14A}"/>
          </ac:spMkLst>
        </pc:spChg>
      </pc:sldChg>
      <pc:sldChg chg="new del">
        <pc:chgData name="AEC Internship" userId="dcf06d09-e72f-4d1b-8ff0-c300abda14ed" providerId="ADAL" clId="{FB3D6BAB-DE56-4835-B090-A173C2E61EC8}" dt="2024-09-10T14:31:03.559" v="156" actId="680"/>
        <pc:sldMkLst>
          <pc:docMk/>
          <pc:sldMk cId="78585273" sldId="258"/>
        </pc:sldMkLst>
      </pc:sldChg>
      <pc:sldChg chg="new del">
        <pc:chgData name="AEC Internship" userId="dcf06d09-e72f-4d1b-8ff0-c300abda14ed" providerId="ADAL" clId="{FB3D6BAB-DE56-4835-B090-A173C2E61EC8}" dt="2024-09-10T14:30:05.208" v="123" actId="47"/>
        <pc:sldMkLst>
          <pc:docMk/>
          <pc:sldMk cId="975507685" sldId="258"/>
        </pc:sldMkLst>
      </pc:sldChg>
      <pc:sldChg chg="modSp mod">
        <pc:chgData name="AEC Internship" userId="dcf06d09-e72f-4d1b-8ff0-c300abda14ed" providerId="ADAL" clId="{FB3D6BAB-DE56-4835-B090-A173C2E61EC8}" dt="2024-09-10T14:31:33.740" v="188" actId="1076"/>
        <pc:sldMkLst>
          <pc:docMk/>
          <pc:sldMk cId="1527961792" sldId="258"/>
        </pc:sldMkLst>
        <pc:spChg chg="mod">
          <ac:chgData name="AEC Internship" userId="dcf06d09-e72f-4d1b-8ff0-c300abda14ed" providerId="ADAL" clId="{FB3D6BAB-DE56-4835-B090-A173C2E61EC8}" dt="2024-09-10T14:31:33.740" v="188" actId="1076"/>
          <ac:spMkLst>
            <pc:docMk/>
            <pc:sldMk cId="1527961792" sldId="258"/>
            <ac:spMk id="2" creationId="{E06BEF5B-A53D-83BD-91FD-D810EA5CC14A}"/>
          </ac:spMkLst>
        </pc:spChg>
      </pc:sldChg>
      <pc:sldChg chg="new del">
        <pc:chgData name="AEC Internship" userId="dcf06d09-e72f-4d1b-8ff0-c300abda14ed" providerId="ADAL" clId="{FB3D6BAB-DE56-4835-B090-A173C2E61EC8}" dt="2024-09-10T14:30:04.644" v="122" actId="47"/>
        <pc:sldMkLst>
          <pc:docMk/>
          <pc:sldMk cId="3528274425" sldId="259"/>
        </pc:sldMkLst>
      </pc:sldChg>
      <pc:sldChg chg="modSp mod">
        <pc:chgData name="AEC Internship" userId="dcf06d09-e72f-4d1b-8ff0-c300abda14ed" providerId="ADAL" clId="{FB3D6BAB-DE56-4835-B090-A173C2E61EC8}" dt="2024-09-10T14:31:52.860" v="202" actId="1076"/>
        <pc:sldMkLst>
          <pc:docMk/>
          <pc:sldMk cId="3869408142" sldId="259"/>
        </pc:sldMkLst>
        <pc:spChg chg="mod">
          <ac:chgData name="AEC Internship" userId="dcf06d09-e72f-4d1b-8ff0-c300abda14ed" providerId="ADAL" clId="{FB3D6BAB-DE56-4835-B090-A173C2E61EC8}" dt="2024-09-10T14:31:52.860" v="202" actId="1076"/>
          <ac:spMkLst>
            <pc:docMk/>
            <pc:sldMk cId="3869408142" sldId="259"/>
            <ac:spMk id="2" creationId="{E06BEF5B-A53D-83BD-91FD-D810EA5CC14A}"/>
          </ac:spMkLst>
        </pc:spChg>
      </pc:sldChg>
      <pc:sldChg chg="new del">
        <pc:chgData name="AEC Internship" userId="dcf06d09-e72f-4d1b-8ff0-c300abda14ed" providerId="ADAL" clId="{FB3D6BAB-DE56-4835-B090-A173C2E61EC8}" dt="2024-09-10T14:30:03.923" v="121" actId="47"/>
        <pc:sldMkLst>
          <pc:docMk/>
          <pc:sldMk cId="2029488145" sldId="260"/>
        </pc:sldMkLst>
      </pc:sldChg>
      <pc:sldChg chg="new del">
        <pc:chgData name="AEC Internship" userId="dcf06d09-e72f-4d1b-8ff0-c300abda14ed" providerId="ADAL" clId="{FB3D6BAB-DE56-4835-B090-A173C2E61EC8}" dt="2024-09-10T14:30:03.264" v="120" actId="47"/>
        <pc:sldMkLst>
          <pc:docMk/>
          <pc:sldMk cId="999948727" sldId="261"/>
        </pc:sldMkLst>
      </pc:sldChg>
      <pc:sldChg chg="modSp mod">
        <pc:chgData name="AEC Internship" userId="dcf06d09-e72f-4d1b-8ff0-c300abda14ed" providerId="ADAL" clId="{FB3D6BAB-DE56-4835-B090-A173C2E61EC8}" dt="2024-09-10T14:32:24.556" v="213" actId="1076"/>
        <pc:sldMkLst>
          <pc:docMk/>
          <pc:sldMk cId="2055558084" sldId="265"/>
        </pc:sldMkLst>
        <pc:spChg chg="mod">
          <ac:chgData name="AEC Internship" userId="dcf06d09-e72f-4d1b-8ff0-c300abda14ed" providerId="ADAL" clId="{FB3D6BAB-DE56-4835-B090-A173C2E61EC8}" dt="2024-09-10T14:32:24.556" v="213" actId="1076"/>
          <ac:spMkLst>
            <pc:docMk/>
            <pc:sldMk cId="2055558084" sldId="265"/>
            <ac:spMk id="2" creationId="{E06BEF5B-A53D-83BD-91FD-D810EA5CC14A}"/>
          </ac:spMkLst>
        </pc:spChg>
      </pc:sldChg>
      <pc:sldChg chg="modSp mod">
        <pc:chgData name="AEC Internship" userId="dcf06d09-e72f-4d1b-8ff0-c300abda14ed" providerId="ADAL" clId="{FB3D6BAB-DE56-4835-B090-A173C2E61EC8}" dt="2024-09-10T14:33:09.107" v="231" actId="1076"/>
        <pc:sldMkLst>
          <pc:docMk/>
          <pc:sldMk cId="2659519632" sldId="266"/>
        </pc:sldMkLst>
        <pc:spChg chg="mod">
          <ac:chgData name="AEC Internship" userId="dcf06d09-e72f-4d1b-8ff0-c300abda14ed" providerId="ADAL" clId="{FB3D6BAB-DE56-4835-B090-A173C2E61EC8}" dt="2024-09-10T14:33:09.107" v="231" actId="1076"/>
          <ac:spMkLst>
            <pc:docMk/>
            <pc:sldMk cId="2659519632" sldId="266"/>
            <ac:spMk id="2" creationId="{E06BEF5B-A53D-83BD-91FD-D810EA5CC14A}"/>
          </ac:spMkLst>
        </pc:spChg>
      </pc:sldChg>
      <pc:sldMasterChg chg="modSldLayout">
        <pc:chgData name="AEC Internship" userId="dcf06d09-e72f-4d1b-8ff0-c300abda14ed" providerId="ADAL" clId="{FB3D6BAB-DE56-4835-B090-A173C2E61EC8}" dt="2024-09-10T14:29:11.396" v="114" actId="1076"/>
        <pc:sldMasterMkLst>
          <pc:docMk/>
          <pc:sldMasterMk cId="3863133112" sldId="2147483648"/>
        </pc:sldMasterMkLst>
        <pc:sldLayoutChg chg="modSp mod">
          <pc:chgData name="AEC Internship" userId="dcf06d09-e72f-4d1b-8ff0-c300abda14ed" providerId="ADAL" clId="{FB3D6BAB-DE56-4835-B090-A173C2E61EC8}" dt="2024-09-10T14:25:46.877" v="31" actId="1076"/>
          <pc:sldLayoutMkLst>
            <pc:docMk/>
            <pc:sldMasterMk cId="3863133112" sldId="2147483648"/>
            <pc:sldLayoutMk cId="1391043035" sldId="2147483650"/>
          </pc:sldLayoutMkLst>
          <pc:spChg chg="mod">
            <ac:chgData name="AEC Internship" userId="dcf06d09-e72f-4d1b-8ff0-c300abda14ed" providerId="ADAL" clId="{FB3D6BAB-DE56-4835-B090-A173C2E61EC8}" dt="2024-09-10T14:25:46.877" v="31" actId="1076"/>
            <ac:spMkLst>
              <pc:docMk/>
              <pc:sldMasterMk cId="3863133112" sldId="2147483648"/>
              <pc:sldLayoutMk cId="1391043035" sldId="2147483650"/>
              <ac:spMk id="2" creationId="{2EF6D198-C488-1BC7-9F99-A6BFEFCB545C}"/>
            </ac:spMkLst>
          </pc:spChg>
        </pc:sldLayoutChg>
        <pc:sldLayoutChg chg="delSp mod">
          <pc:chgData name="AEC Internship" userId="dcf06d09-e72f-4d1b-8ff0-c300abda14ed" providerId="ADAL" clId="{FB3D6BAB-DE56-4835-B090-A173C2E61EC8}" dt="2024-09-10T14:24:42.814" v="0" actId="478"/>
          <pc:sldLayoutMkLst>
            <pc:docMk/>
            <pc:sldMasterMk cId="3863133112" sldId="2147483648"/>
            <pc:sldLayoutMk cId="1647086594" sldId="2147483650"/>
          </pc:sldLayoutMkLst>
          <pc:spChg chg="del">
            <ac:chgData name="AEC Internship" userId="dcf06d09-e72f-4d1b-8ff0-c300abda14ed" providerId="ADAL" clId="{FB3D6BAB-DE56-4835-B090-A173C2E61EC8}" dt="2024-09-10T14:24:42.814" v="0" actId="478"/>
            <ac:spMkLst>
              <pc:docMk/>
              <pc:sldMasterMk cId="3863133112" sldId="2147483648"/>
              <pc:sldLayoutMk cId="1647086594" sldId="2147483650"/>
              <ac:spMk id="2" creationId="{DA799AA7-B95E-48FA-46DC-F680C9B39203}"/>
            </ac:spMkLst>
          </pc:spChg>
        </pc:sldLayoutChg>
        <pc:sldLayoutChg chg="modSp mod">
          <pc:chgData name="AEC Internship" userId="dcf06d09-e72f-4d1b-8ff0-c300abda14ed" providerId="ADAL" clId="{FB3D6BAB-DE56-4835-B090-A173C2E61EC8}" dt="2024-09-10T14:29:11.396" v="114" actId="1076"/>
          <pc:sldLayoutMkLst>
            <pc:docMk/>
            <pc:sldMasterMk cId="3863133112" sldId="2147483648"/>
            <pc:sldLayoutMk cId="3686992383" sldId="2147483651"/>
          </pc:sldLayoutMkLst>
          <pc:spChg chg="mod">
            <ac:chgData name="AEC Internship" userId="dcf06d09-e72f-4d1b-8ff0-c300abda14ed" providerId="ADAL" clId="{FB3D6BAB-DE56-4835-B090-A173C2E61EC8}" dt="2024-09-10T14:29:11.396" v="114" actId="1076"/>
            <ac:spMkLst>
              <pc:docMk/>
              <pc:sldMasterMk cId="3863133112" sldId="2147483648"/>
              <pc:sldLayoutMk cId="3686992383" sldId="2147483651"/>
              <ac:spMk id="2" creationId="{9340C892-F63A-4D86-0F71-81C6BE79AF4C}"/>
            </ac:spMkLst>
          </pc:spChg>
        </pc:sldLayoutChg>
        <pc:sldLayoutChg chg="modSp mod">
          <pc:chgData name="AEC Internship" userId="dcf06d09-e72f-4d1b-8ff0-c300abda14ed" providerId="ADAL" clId="{FB3D6BAB-DE56-4835-B090-A173C2E61EC8}" dt="2024-09-10T14:26:50.980" v="83" actId="1076"/>
          <pc:sldLayoutMkLst>
            <pc:docMk/>
            <pc:sldMasterMk cId="3863133112" sldId="2147483648"/>
            <pc:sldLayoutMk cId="3090979330" sldId="2147483652"/>
          </pc:sldLayoutMkLst>
          <pc:spChg chg="mod">
            <ac:chgData name="AEC Internship" userId="dcf06d09-e72f-4d1b-8ff0-c300abda14ed" providerId="ADAL" clId="{FB3D6BAB-DE56-4835-B090-A173C2E61EC8}" dt="2024-09-10T14:26:50.980" v="83" actId="1076"/>
            <ac:spMkLst>
              <pc:docMk/>
              <pc:sldMasterMk cId="3863133112" sldId="2147483648"/>
              <pc:sldLayoutMk cId="3090979330" sldId="2147483652"/>
              <ac:spMk id="2" creationId="{CEDD9718-581F-5024-FDF1-0FC3CBE8E36A}"/>
            </ac:spMkLst>
          </pc:spChg>
        </pc:sldLayoutChg>
        <pc:sldLayoutChg chg="modSp mod">
          <pc:chgData name="AEC Internship" userId="dcf06d09-e72f-4d1b-8ff0-c300abda14ed" providerId="ADAL" clId="{FB3D6BAB-DE56-4835-B090-A173C2E61EC8}" dt="2024-09-10T14:28:03.508" v="107" actId="14100"/>
          <pc:sldLayoutMkLst>
            <pc:docMk/>
            <pc:sldMasterMk cId="3863133112" sldId="2147483648"/>
            <pc:sldLayoutMk cId="1835530987" sldId="2147483657"/>
          </pc:sldLayoutMkLst>
          <pc:spChg chg="mod">
            <ac:chgData name="AEC Internship" userId="dcf06d09-e72f-4d1b-8ff0-c300abda14ed" providerId="ADAL" clId="{FB3D6BAB-DE56-4835-B090-A173C2E61EC8}" dt="2024-09-10T14:28:03.508" v="107" actId="14100"/>
            <ac:spMkLst>
              <pc:docMk/>
              <pc:sldMasterMk cId="3863133112" sldId="2147483648"/>
              <pc:sldLayoutMk cId="1835530987" sldId="2147483657"/>
              <ac:spMk id="2" creationId="{CEDD9718-581F-5024-FDF1-0FC3CBE8E36A}"/>
            </ac:spMkLst>
          </pc:spChg>
        </pc:sldLayoutChg>
        <pc:sldLayoutChg chg="modSp mod">
          <pc:chgData name="AEC Internship" userId="dcf06d09-e72f-4d1b-8ff0-c300abda14ed" providerId="ADAL" clId="{FB3D6BAB-DE56-4835-B090-A173C2E61EC8}" dt="2024-09-10T14:27:55.680" v="105" actId="2711"/>
          <pc:sldLayoutMkLst>
            <pc:docMk/>
            <pc:sldMasterMk cId="3863133112" sldId="2147483648"/>
            <pc:sldLayoutMk cId="1709418254" sldId="2147483658"/>
          </pc:sldLayoutMkLst>
          <pc:spChg chg="mod">
            <ac:chgData name="AEC Internship" userId="dcf06d09-e72f-4d1b-8ff0-c300abda14ed" providerId="ADAL" clId="{FB3D6BAB-DE56-4835-B090-A173C2E61EC8}" dt="2024-09-10T14:27:55.680" v="105" actId="2711"/>
            <ac:spMkLst>
              <pc:docMk/>
              <pc:sldMasterMk cId="3863133112" sldId="2147483648"/>
              <pc:sldLayoutMk cId="1709418254" sldId="2147483658"/>
              <ac:spMk id="2" creationId="{CEDD9718-581F-5024-FDF1-0FC3CBE8E36A}"/>
            </ac:spMkLst>
          </pc:spChg>
        </pc:sldLayoutChg>
        <pc:sldLayoutChg chg="modSp mod">
          <pc:chgData name="AEC Internship" userId="dcf06d09-e72f-4d1b-8ff0-c300abda14ed" providerId="ADAL" clId="{FB3D6BAB-DE56-4835-B090-A173C2E61EC8}" dt="2024-09-10T14:28:49.172" v="109" actId="255"/>
          <pc:sldLayoutMkLst>
            <pc:docMk/>
            <pc:sldMasterMk cId="3863133112" sldId="2147483648"/>
            <pc:sldLayoutMk cId="3335171182" sldId="2147483659"/>
          </pc:sldLayoutMkLst>
          <pc:spChg chg="mod">
            <ac:chgData name="AEC Internship" userId="dcf06d09-e72f-4d1b-8ff0-c300abda14ed" providerId="ADAL" clId="{FB3D6BAB-DE56-4835-B090-A173C2E61EC8}" dt="2024-09-10T14:28:49.172" v="109" actId="255"/>
            <ac:spMkLst>
              <pc:docMk/>
              <pc:sldMasterMk cId="3863133112" sldId="2147483648"/>
              <pc:sldLayoutMk cId="3335171182" sldId="2147483659"/>
              <ac:spMk id="2" creationId="{B96E5A90-0F36-3023-C940-8DFA7CD6AACF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background with colorful letters&#10;&#10;Description automatically generated">
            <a:extLst>
              <a:ext uri="{FF2B5EF4-FFF2-40B4-BE49-F238E27FC236}">
                <a16:creationId xmlns:a16="http://schemas.microsoft.com/office/drawing/2014/main" id="{F577584F-3F0A-7BEF-8671-57FC02B22D9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3" y="1302495"/>
            <a:ext cx="8560122" cy="3793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139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D9718-581F-5024-FDF1-0FC3CBE8E3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15427" y="1815233"/>
            <a:ext cx="3345873" cy="1325563"/>
          </a:xfrm>
          <a:prstGeom prst="rect">
            <a:avLst/>
          </a:prstGeom>
        </p:spPr>
        <p:txBody>
          <a:bodyPr/>
          <a:lstStyle>
            <a:lvl1pPr>
              <a:defRPr sz="44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PARTNERS</a:t>
            </a:r>
            <a:endParaRPr lang="en-B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8B7C2D-86CC-03AC-2060-A59E2FDCD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DFBCE-BFC2-4278-8A76-17FE4BC1FB1B}" type="datetimeFigureOut">
              <a:rPr lang="en-BE" smtClean="0"/>
              <a:t>10/09/2024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D67366-4FB1-174E-434D-CB7A32540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C31D13-5A3D-C4C4-E5F2-37CFC33D0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990D-0826-4AF5-8640-0DC9966EE50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70941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E5A90-0F36-3023-C940-8DFA7CD6AA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8054" y="236941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66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THANK YOU!</a:t>
            </a:r>
            <a:endParaRPr lang="en-B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07A879-535C-6142-36FA-72B998759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DFBCE-BFC2-4278-8A76-17FE4BC1FB1B}" type="datetimeFigureOut">
              <a:rPr lang="en-BE" smtClean="0"/>
              <a:t>10/09/2024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B157D3-F128-F470-AAA1-B892D81F2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8B5B2B-3F55-C5AA-433A-4684C6747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990D-0826-4AF5-8640-0DC9966EE50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35171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6D198-C488-1BC7-9F99-A6BFEFCB5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766218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60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TITLE OF THE PRESENTATION</a:t>
            </a:r>
            <a:endParaRPr lang="en-B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9CE7F3-F3B6-C55A-4BD5-5BBBC5EE3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DFBCE-BFC2-4278-8A76-17FE4BC1FB1B}" type="datetimeFigureOut">
              <a:rPr lang="en-BE" smtClean="0"/>
              <a:t>10/09/2024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563DB8-70E7-4238-D73C-6C1CC7BEB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6B7ECC-8715-F5E1-5FA6-5A281C5BF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990D-0826-4AF5-8640-0DC9966EE50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91043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0C892-F63A-4D86-0F71-81C6BE79AF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09800" y="2766218"/>
            <a:ext cx="8085281" cy="1325563"/>
          </a:xfrm>
          <a:prstGeom prst="rect">
            <a:avLst/>
          </a:prstGeom>
        </p:spPr>
        <p:txBody>
          <a:bodyPr/>
          <a:lstStyle>
            <a:lvl1pPr>
              <a:defRPr sz="48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Subtitle of the presentation</a:t>
            </a:r>
            <a:endParaRPr lang="en-B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CE4661-595C-19E2-100E-9106E6AAE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DFBCE-BFC2-4278-8A76-17FE4BC1FB1B}" type="datetimeFigureOut">
              <a:rPr lang="en-BE" smtClean="0"/>
              <a:t>10/09/2024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33BDBA-1983-6133-6AFD-1830B6172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3BE77D-EA86-F0BB-9FC3-3602421CB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990D-0826-4AF5-8640-0DC9966EE50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8699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D9718-581F-5024-FDF1-0FC3CBE8E3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3063" y="2895888"/>
            <a:ext cx="3566392" cy="1325563"/>
          </a:xfrm>
          <a:prstGeom prst="rect">
            <a:avLst/>
          </a:prstGeom>
        </p:spPr>
        <p:txBody>
          <a:bodyPr/>
          <a:lstStyle>
            <a:lvl1pPr>
              <a:defRPr sz="44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TEXT Option</a:t>
            </a:r>
            <a:endParaRPr lang="en-B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8B7C2D-86CC-03AC-2060-A59E2FDCD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DFBCE-BFC2-4278-8A76-17FE4BC1FB1B}" type="datetimeFigureOut">
              <a:rPr lang="en-BE" smtClean="0"/>
              <a:t>10/09/2024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D67366-4FB1-174E-434D-CB7A32540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C31D13-5A3D-C4C4-E5F2-37CFC33D0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990D-0826-4AF5-8640-0DC9966EE50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410500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D9718-581F-5024-FDF1-0FC3CBE8E3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3063" y="2895888"/>
            <a:ext cx="3566392" cy="1325563"/>
          </a:xfrm>
          <a:prstGeom prst="rect">
            <a:avLst/>
          </a:prstGeom>
        </p:spPr>
        <p:txBody>
          <a:bodyPr/>
          <a:lstStyle>
            <a:lvl1pPr>
              <a:defRPr sz="44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TEXT Option</a:t>
            </a:r>
            <a:endParaRPr lang="en-B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8B7C2D-86CC-03AC-2060-A59E2FDCD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DFBCE-BFC2-4278-8A76-17FE4BC1FB1B}" type="datetimeFigureOut">
              <a:rPr lang="en-BE" smtClean="0"/>
              <a:t>10/09/2024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D67366-4FB1-174E-434D-CB7A32540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C31D13-5A3D-C4C4-E5F2-37CFC33D0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990D-0826-4AF5-8640-0DC9966EE50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90925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D9718-581F-5024-FDF1-0FC3CBE8E3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3063" y="2895888"/>
            <a:ext cx="3566392" cy="1325563"/>
          </a:xfrm>
          <a:prstGeom prst="rect">
            <a:avLst/>
          </a:prstGeom>
        </p:spPr>
        <p:txBody>
          <a:bodyPr/>
          <a:lstStyle>
            <a:lvl1pPr>
              <a:defRPr sz="44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TEXT Option</a:t>
            </a:r>
            <a:endParaRPr lang="en-B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8B7C2D-86CC-03AC-2060-A59E2FDCD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DFBCE-BFC2-4278-8A76-17FE4BC1FB1B}" type="datetimeFigureOut">
              <a:rPr lang="en-BE" smtClean="0"/>
              <a:t>10/09/2024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D67366-4FB1-174E-434D-CB7A32540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C31D13-5A3D-C4C4-E5F2-37CFC33D0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990D-0826-4AF5-8640-0DC9966EE50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93031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D9718-581F-5024-FDF1-0FC3CBE8E3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3063" y="2895888"/>
            <a:ext cx="3566392" cy="1325563"/>
          </a:xfrm>
          <a:prstGeom prst="rect">
            <a:avLst/>
          </a:prstGeom>
        </p:spPr>
        <p:txBody>
          <a:bodyPr/>
          <a:lstStyle>
            <a:lvl1pPr>
              <a:defRPr sz="44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TEXT Option</a:t>
            </a:r>
            <a:endParaRPr lang="en-B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8B7C2D-86CC-03AC-2060-A59E2FDCD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DFBCE-BFC2-4278-8A76-17FE4BC1FB1B}" type="datetimeFigureOut">
              <a:rPr lang="en-BE" smtClean="0"/>
              <a:t>10/09/2024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D67366-4FB1-174E-434D-CB7A32540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C31D13-5A3D-C4C4-E5F2-37CFC33D0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990D-0826-4AF5-8640-0DC9966EE50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80098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D9718-581F-5024-FDF1-0FC3CBE8E3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3063" y="2895888"/>
            <a:ext cx="3566392" cy="1325563"/>
          </a:xfrm>
          <a:prstGeom prst="rect">
            <a:avLst/>
          </a:prstGeom>
        </p:spPr>
        <p:txBody>
          <a:bodyPr/>
          <a:lstStyle>
            <a:lvl1pPr>
              <a:defRPr sz="44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TEXT Option</a:t>
            </a:r>
            <a:endParaRPr lang="en-B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8B7C2D-86CC-03AC-2060-A59E2FDCD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DFBCE-BFC2-4278-8A76-17FE4BC1FB1B}" type="datetimeFigureOut">
              <a:rPr lang="en-BE" smtClean="0"/>
              <a:t>10/09/2024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D67366-4FB1-174E-434D-CB7A32540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C31D13-5A3D-C4C4-E5F2-37CFC33D0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990D-0826-4AF5-8640-0DC9966EE50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734805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D9718-581F-5024-FDF1-0FC3CBE8E3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3063" y="2895888"/>
            <a:ext cx="3566392" cy="1325563"/>
          </a:xfrm>
          <a:prstGeom prst="rect">
            <a:avLst/>
          </a:prstGeom>
        </p:spPr>
        <p:txBody>
          <a:bodyPr/>
          <a:lstStyle>
            <a:lvl1pPr>
              <a:defRPr sz="44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TEXT Option</a:t>
            </a:r>
            <a:endParaRPr lang="en-B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8B7C2D-86CC-03AC-2060-A59E2FDCD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DFBCE-BFC2-4278-8A76-17FE4BC1FB1B}" type="datetimeFigureOut">
              <a:rPr lang="en-BE" smtClean="0"/>
              <a:t>10/09/2024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D67366-4FB1-174E-434D-CB7A32540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C31D13-5A3D-C4C4-E5F2-37CFC33D0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990D-0826-4AF5-8640-0DC9966EE50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835530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767384-238C-4EAF-73E6-7CB76E6281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ADFBCE-BFC2-4278-8A76-17FE4BC1FB1B}" type="datetimeFigureOut">
              <a:rPr lang="en-BE" smtClean="0"/>
              <a:t>10/09/2024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7E2C99-4E9B-1E31-0C0C-7FC2926B35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82E2A-0607-3E22-205C-437E4BFCB0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E82990D-0826-4AF5-8640-0DC9966EE503}" type="slidenum">
              <a:rPr lang="en-BE" smtClean="0"/>
              <a:t>‹#›</a:t>
            </a:fld>
            <a:endParaRPr lang="en-BE"/>
          </a:p>
        </p:txBody>
      </p:sp>
      <p:pic>
        <p:nvPicPr>
          <p:cNvPr id="10" name="Picture 9" descr="A black background with colorful letters&#10;&#10;Description automatically generated">
            <a:extLst>
              <a:ext uri="{FF2B5EF4-FFF2-40B4-BE49-F238E27FC236}">
                <a16:creationId xmlns:a16="http://schemas.microsoft.com/office/drawing/2014/main" id="{9C334ED3-432D-7102-8AE7-C0E9770A327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53" y="136525"/>
            <a:ext cx="2636605" cy="1168400"/>
          </a:xfrm>
          <a:prstGeom prst="rect">
            <a:avLst/>
          </a:prstGeom>
        </p:spPr>
      </p:pic>
      <p:pic>
        <p:nvPicPr>
          <p:cNvPr id="12" name="Picture 11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1ACFCFD0-B1DF-20B7-79EE-7FA63D1437F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0673" y="415149"/>
            <a:ext cx="2743201" cy="61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133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4" r:id="rId4"/>
    <p:sldLayoutId id="2147483663" r:id="rId5"/>
    <p:sldLayoutId id="2147483662" r:id="rId6"/>
    <p:sldLayoutId id="2147483661" r:id="rId7"/>
    <p:sldLayoutId id="2147483660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1824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BEF5B-A53D-83BD-91FD-D810EA5CC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0440" y="1586347"/>
            <a:ext cx="3671120" cy="1325563"/>
          </a:xfrm>
        </p:spPr>
        <p:txBody>
          <a:bodyPr/>
          <a:lstStyle/>
          <a:p>
            <a:r>
              <a:rPr lang="en-GB" sz="4800" dirty="0"/>
              <a:t>PARTNERS</a:t>
            </a:r>
            <a:endParaRPr lang="en-BE" sz="4800" dirty="0"/>
          </a:p>
        </p:txBody>
      </p:sp>
    </p:spTree>
    <p:extLst>
      <p:ext uri="{BB962C8B-B14F-4D97-AF65-F5344CB8AC3E}">
        <p14:creationId xmlns:p14="http://schemas.microsoft.com/office/powerpoint/2010/main" val="2055558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BEF5B-A53D-83BD-91FD-D810EA5CC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7756" y="2372927"/>
            <a:ext cx="4854063" cy="1325563"/>
          </a:xfrm>
        </p:spPr>
        <p:txBody>
          <a:bodyPr/>
          <a:lstStyle/>
          <a:p>
            <a:r>
              <a:rPr lang="en-GB" sz="7200" dirty="0"/>
              <a:t>THANK YOU!</a:t>
            </a:r>
            <a:endParaRPr lang="en-BE" sz="7200" dirty="0"/>
          </a:p>
        </p:txBody>
      </p:sp>
    </p:spTree>
    <p:extLst>
      <p:ext uri="{BB962C8B-B14F-4D97-AF65-F5344CB8AC3E}">
        <p14:creationId xmlns:p14="http://schemas.microsoft.com/office/powerpoint/2010/main" val="2659519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BEF5B-A53D-83BD-91FD-D810EA5CC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TITLE OF THE PRESENTATION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391196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BEF5B-A53D-83BD-91FD-D810EA5CC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5387" y="2766218"/>
            <a:ext cx="10515600" cy="1325563"/>
          </a:xfrm>
        </p:spPr>
        <p:txBody>
          <a:bodyPr/>
          <a:lstStyle/>
          <a:p>
            <a:r>
              <a:rPr lang="en-GB" sz="4800" dirty="0"/>
              <a:t>Subtitle of the presentation</a:t>
            </a:r>
            <a:endParaRPr lang="en-BE" sz="4800" dirty="0"/>
          </a:p>
        </p:txBody>
      </p:sp>
    </p:spTree>
    <p:extLst>
      <p:ext uri="{BB962C8B-B14F-4D97-AF65-F5344CB8AC3E}">
        <p14:creationId xmlns:p14="http://schemas.microsoft.com/office/powerpoint/2010/main" val="1527961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BEF5B-A53D-83BD-91FD-D810EA5CC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880" y="2766218"/>
            <a:ext cx="4294239" cy="1325563"/>
          </a:xfrm>
        </p:spPr>
        <p:txBody>
          <a:bodyPr/>
          <a:lstStyle/>
          <a:p>
            <a:r>
              <a:rPr lang="en-GB" sz="4800" dirty="0"/>
              <a:t>TEXT Option</a:t>
            </a:r>
            <a:endParaRPr lang="en-BE" sz="4800" dirty="0"/>
          </a:p>
        </p:txBody>
      </p:sp>
    </p:spTree>
    <p:extLst>
      <p:ext uri="{BB962C8B-B14F-4D97-AF65-F5344CB8AC3E}">
        <p14:creationId xmlns:p14="http://schemas.microsoft.com/office/powerpoint/2010/main" val="3869408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BEF5B-A53D-83BD-91FD-D810EA5CC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880" y="2766218"/>
            <a:ext cx="4294239" cy="1325563"/>
          </a:xfrm>
        </p:spPr>
        <p:txBody>
          <a:bodyPr/>
          <a:lstStyle/>
          <a:p>
            <a:r>
              <a:rPr lang="en-GB" sz="4800" dirty="0"/>
              <a:t>TEXT Option</a:t>
            </a:r>
            <a:endParaRPr lang="en-BE" sz="4800" dirty="0"/>
          </a:p>
        </p:txBody>
      </p:sp>
    </p:spTree>
    <p:extLst>
      <p:ext uri="{BB962C8B-B14F-4D97-AF65-F5344CB8AC3E}">
        <p14:creationId xmlns:p14="http://schemas.microsoft.com/office/powerpoint/2010/main" val="577762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BEF5B-A53D-83BD-91FD-D810EA5CC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880" y="2766218"/>
            <a:ext cx="4294239" cy="1325563"/>
          </a:xfrm>
        </p:spPr>
        <p:txBody>
          <a:bodyPr/>
          <a:lstStyle/>
          <a:p>
            <a:r>
              <a:rPr lang="en-GB" sz="4800" dirty="0"/>
              <a:t>TEXT Option</a:t>
            </a:r>
            <a:endParaRPr lang="en-BE" sz="4800" dirty="0"/>
          </a:p>
        </p:txBody>
      </p:sp>
    </p:spTree>
    <p:extLst>
      <p:ext uri="{BB962C8B-B14F-4D97-AF65-F5344CB8AC3E}">
        <p14:creationId xmlns:p14="http://schemas.microsoft.com/office/powerpoint/2010/main" val="594953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BEF5B-A53D-83BD-91FD-D810EA5CC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880" y="2766218"/>
            <a:ext cx="4294239" cy="1325563"/>
          </a:xfrm>
        </p:spPr>
        <p:txBody>
          <a:bodyPr/>
          <a:lstStyle/>
          <a:p>
            <a:r>
              <a:rPr lang="en-GB" sz="4800" dirty="0"/>
              <a:t>TEXT Option</a:t>
            </a:r>
            <a:endParaRPr lang="en-BE" sz="4800" dirty="0"/>
          </a:p>
        </p:txBody>
      </p:sp>
    </p:spTree>
    <p:extLst>
      <p:ext uri="{BB962C8B-B14F-4D97-AF65-F5344CB8AC3E}">
        <p14:creationId xmlns:p14="http://schemas.microsoft.com/office/powerpoint/2010/main" val="3357760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BEF5B-A53D-83BD-91FD-D810EA5CC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880" y="2766218"/>
            <a:ext cx="4294239" cy="1325563"/>
          </a:xfrm>
        </p:spPr>
        <p:txBody>
          <a:bodyPr/>
          <a:lstStyle/>
          <a:p>
            <a:r>
              <a:rPr lang="en-GB" sz="4800" dirty="0"/>
              <a:t>TEXT Option</a:t>
            </a:r>
            <a:endParaRPr lang="en-BE" sz="4800" dirty="0"/>
          </a:p>
        </p:txBody>
      </p:sp>
    </p:spTree>
    <p:extLst>
      <p:ext uri="{BB962C8B-B14F-4D97-AF65-F5344CB8AC3E}">
        <p14:creationId xmlns:p14="http://schemas.microsoft.com/office/powerpoint/2010/main" val="2237359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BEF5B-A53D-83BD-91FD-D810EA5CC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880" y="2766218"/>
            <a:ext cx="4294239" cy="1325563"/>
          </a:xfrm>
        </p:spPr>
        <p:txBody>
          <a:bodyPr/>
          <a:lstStyle/>
          <a:p>
            <a:r>
              <a:rPr lang="en-GB" sz="4800" dirty="0"/>
              <a:t>TEXT Option</a:t>
            </a:r>
            <a:endParaRPr lang="en-BE" sz="4800" dirty="0"/>
          </a:p>
        </p:txBody>
      </p:sp>
    </p:spTree>
    <p:extLst>
      <p:ext uri="{BB962C8B-B14F-4D97-AF65-F5344CB8AC3E}">
        <p14:creationId xmlns:p14="http://schemas.microsoft.com/office/powerpoint/2010/main" val="4174232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Widescreen</PresentationFormat>
  <Paragraphs>10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Arial</vt:lpstr>
      <vt:lpstr>Urbanist</vt:lpstr>
      <vt:lpstr>Office Theme</vt:lpstr>
      <vt:lpstr>PowerPoint Presentation</vt:lpstr>
      <vt:lpstr>TITLE OF THE PRESENTATION</vt:lpstr>
      <vt:lpstr>Subtitle of the presentation</vt:lpstr>
      <vt:lpstr>TEXT Option</vt:lpstr>
      <vt:lpstr>TEXT Option</vt:lpstr>
      <vt:lpstr>TEXT Option</vt:lpstr>
      <vt:lpstr>TEXT Option</vt:lpstr>
      <vt:lpstr>TEXT Option</vt:lpstr>
      <vt:lpstr>TEXT Option</vt:lpstr>
      <vt:lpstr>PARTNERS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AEC Internship</dc:creator>
  <cp:lastModifiedBy>AEC Internship</cp:lastModifiedBy>
  <cp:revision>1</cp:revision>
  <dcterms:created xsi:type="dcterms:W3CDTF">2024-09-10T14:19:19Z</dcterms:created>
  <dcterms:modified xsi:type="dcterms:W3CDTF">2024-09-10T14:33:15Z</dcterms:modified>
</cp:coreProperties>
</file>