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2" r:id="rId2"/>
  </p:sldMasterIdLst>
  <p:sldIdLst>
    <p:sldId id="257" r:id="rId3"/>
    <p:sldId id="256" r:id="rId4"/>
    <p:sldId id="258" r:id="rId5"/>
    <p:sldId id="259" r:id="rId6"/>
    <p:sldId id="261" r:id="rId7"/>
    <p:sldId id="264" r:id="rId8"/>
    <p:sldId id="263" r:id="rId9"/>
    <p:sldId id="262" r:id="rId10"/>
    <p:sldId id="266" r:id="rId11"/>
    <p:sldId id="260" r:id="rId12"/>
    <p:sldId id="265" r:id="rId13"/>
  </p:sldIdLst>
  <p:sldSz cx="12192000" cy="6858000"/>
  <p:notesSz cx="6858000" cy="9144000"/>
  <p:defaultTextStyle>
    <a:defPPr>
      <a:defRPr lang="en-B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A5A4304-294B-4BEC-8E6B-EEACA151C820}" v="25" dt="2024-06-26T15:09:51.71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72" d="100"/>
          <a:sy n="72" d="100"/>
        </p:scale>
        <p:origin x="82" y="22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microsoft.com/office/2016/11/relationships/changesInfo" Target="changesInfos/changesInfo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microsoft.com/office/2015/10/relationships/revisionInfo" Target="revisionInfo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EC Internship" userId="dcf06d09-e72f-4d1b-8ff0-c300abda14ed" providerId="ADAL" clId="{6A5A4304-294B-4BEC-8E6B-EEACA151C820}"/>
    <pc:docChg chg="undo custSel addSld delSld modSld sldOrd addMainMaster delMainMaster modMainMaster">
      <pc:chgData name="AEC Internship" userId="dcf06d09-e72f-4d1b-8ff0-c300abda14ed" providerId="ADAL" clId="{6A5A4304-294B-4BEC-8E6B-EEACA151C820}" dt="2024-06-26T15:10:17.764" v="477" actId="2890"/>
      <pc:docMkLst>
        <pc:docMk/>
      </pc:docMkLst>
      <pc:sldChg chg="addSp modSp mod">
        <pc:chgData name="AEC Internship" userId="dcf06d09-e72f-4d1b-8ff0-c300abda14ed" providerId="ADAL" clId="{6A5A4304-294B-4BEC-8E6B-EEACA151C820}" dt="2024-06-26T14:44:38.540" v="112" actId="113"/>
        <pc:sldMkLst>
          <pc:docMk/>
          <pc:sldMk cId="268446386" sldId="256"/>
        </pc:sldMkLst>
        <pc:spChg chg="add mod">
          <ac:chgData name="AEC Internship" userId="dcf06d09-e72f-4d1b-8ff0-c300abda14ed" providerId="ADAL" clId="{6A5A4304-294B-4BEC-8E6B-EEACA151C820}" dt="2024-06-26T14:44:38.540" v="112" actId="113"/>
          <ac:spMkLst>
            <pc:docMk/>
            <pc:sldMk cId="268446386" sldId="256"/>
            <ac:spMk id="2" creationId="{EB56335A-E221-7D9B-04D1-D5D142F120D4}"/>
          </ac:spMkLst>
        </pc:spChg>
      </pc:sldChg>
      <pc:sldChg chg="add ord">
        <pc:chgData name="AEC Internship" userId="dcf06d09-e72f-4d1b-8ff0-c300abda14ed" providerId="ADAL" clId="{6A5A4304-294B-4BEC-8E6B-EEACA151C820}" dt="2024-06-26T14:28:23.723" v="42"/>
        <pc:sldMkLst>
          <pc:docMk/>
          <pc:sldMk cId="1191883043" sldId="257"/>
        </pc:sldMkLst>
      </pc:sldChg>
      <pc:sldChg chg="addSp delSp modSp add mod">
        <pc:chgData name="AEC Internship" userId="dcf06d09-e72f-4d1b-8ff0-c300abda14ed" providerId="ADAL" clId="{6A5A4304-294B-4BEC-8E6B-EEACA151C820}" dt="2024-06-26T15:10:09.308" v="476" actId="1076"/>
        <pc:sldMkLst>
          <pc:docMk/>
          <pc:sldMk cId="1104265172" sldId="258"/>
        </pc:sldMkLst>
        <pc:spChg chg="add del mod">
          <ac:chgData name="AEC Internship" userId="dcf06d09-e72f-4d1b-8ff0-c300abda14ed" providerId="ADAL" clId="{6A5A4304-294B-4BEC-8E6B-EEACA151C820}" dt="2024-06-26T14:44:56.926" v="115" actId="478"/>
          <ac:spMkLst>
            <pc:docMk/>
            <pc:sldMk cId="1104265172" sldId="258"/>
            <ac:spMk id="2" creationId="{6FAD2AE7-CC92-6606-113F-CAB92246E7E5}"/>
          </ac:spMkLst>
        </pc:spChg>
        <pc:spChg chg="add mod">
          <ac:chgData name="AEC Internship" userId="dcf06d09-e72f-4d1b-8ff0-c300abda14ed" providerId="ADAL" clId="{6A5A4304-294B-4BEC-8E6B-EEACA151C820}" dt="2024-06-26T15:10:09.308" v="476" actId="1076"/>
          <ac:spMkLst>
            <pc:docMk/>
            <pc:sldMk cId="1104265172" sldId="258"/>
            <ac:spMk id="3" creationId="{AD900F2C-5808-B268-0704-27DDDE23B57B}"/>
          </ac:spMkLst>
        </pc:spChg>
      </pc:sldChg>
      <pc:sldChg chg="addSp delSp modSp add mod">
        <pc:chgData name="AEC Internship" userId="dcf06d09-e72f-4d1b-8ff0-c300abda14ed" providerId="ADAL" clId="{6A5A4304-294B-4BEC-8E6B-EEACA151C820}" dt="2024-06-26T15:09:51.713" v="454"/>
        <pc:sldMkLst>
          <pc:docMk/>
          <pc:sldMk cId="3336739780" sldId="259"/>
        </pc:sldMkLst>
        <pc:spChg chg="add del mod">
          <ac:chgData name="AEC Internship" userId="dcf06d09-e72f-4d1b-8ff0-c300abda14ed" providerId="ADAL" clId="{6A5A4304-294B-4BEC-8E6B-EEACA151C820}" dt="2024-06-26T15:09:51.459" v="453" actId="478"/>
          <ac:spMkLst>
            <pc:docMk/>
            <pc:sldMk cId="3336739780" sldId="259"/>
            <ac:spMk id="2" creationId="{C945F604-B562-1097-89B0-E286FE7F1ED5}"/>
          </ac:spMkLst>
        </pc:spChg>
        <pc:spChg chg="add mod">
          <ac:chgData name="AEC Internship" userId="dcf06d09-e72f-4d1b-8ff0-c300abda14ed" providerId="ADAL" clId="{6A5A4304-294B-4BEC-8E6B-EEACA151C820}" dt="2024-06-26T15:09:51.713" v="454"/>
          <ac:spMkLst>
            <pc:docMk/>
            <pc:sldMk cId="3336739780" sldId="259"/>
            <ac:spMk id="3" creationId="{ECA87EC0-EAD8-9A9F-C973-0EC610521096}"/>
          </ac:spMkLst>
        </pc:spChg>
      </pc:sldChg>
      <pc:sldChg chg="addSp delSp modSp add mod">
        <pc:chgData name="AEC Internship" userId="dcf06d09-e72f-4d1b-8ff0-c300abda14ed" providerId="ADAL" clId="{6A5A4304-294B-4BEC-8E6B-EEACA151C820}" dt="2024-06-26T15:09:04.714" v="449" actId="1076"/>
        <pc:sldMkLst>
          <pc:docMk/>
          <pc:sldMk cId="3941638848" sldId="260"/>
        </pc:sldMkLst>
        <pc:spChg chg="add mod">
          <ac:chgData name="AEC Internship" userId="dcf06d09-e72f-4d1b-8ff0-c300abda14ed" providerId="ADAL" clId="{6A5A4304-294B-4BEC-8E6B-EEACA151C820}" dt="2024-06-26T15:08:46.950" v="441" actId="1076"/>
          <ac:spMkLst>
            <pc:docMk/>
            <pc:sldMk cId="3941638848" sldId="260"/>
            <ac:spMk id="37" creationId="{792A05FB-1B30-F9FC-84E7-350842D295DC}"/>
          </ac:spMkLst>
        </pc:spChg>
        <pc:picChg chg="add mod">
          <ac:chgData name="AEC Internship" userId="dcf06d09-e72f-4d1b-8ff0-c300abda14ed" providerId="ADAL" clId="{6A5A4304-294B-4BEC-8E6B-EEACA151C820}" dt="2024-06-26T15:00:00.538" v="259" actId="1076"/>
          <ac:picMkLst>
            <pc:docMk/>
            <pc:sldMk cId="3941638848" sldId="260"/>
            <ac:picMk id="2" creationId="{DC7BCD04-1E3E-60DC-2122-BFC4C6236EBD}"/>
          </ac:picMkLst>
        </pc:picChg>
        <pc:picChg chg="add del mod">
          <ac:chgData name="AEC Internship" userId="dcf06d09-e72f-4d1b-8ff0-c300abda14ed" providerId="ADAL" clId="{6A5A4304-294B-4BEC-8E6B-EEACA151C820}" dt="2024-06-26T15:00:03.957" v="263" actId="478"/>
          <ac:picMkLst>
            <pc:docMk/>
            <pc:sldMk cId="3941638848" sldId="260"/>
            <ac:picMk id="3" creationId="{063388BB-F035-6D65-979F-AE7190F692E4}"/>
          </ac:picMkLst>
        </pc:picChg>
        <pc:picChg chg="add mod">
          <ac:chgData name="AEC Internship" userId="dcf06d09-e72f-4d1b-8ff0-c300abda14ed" providerId="ADAL" clId="{6A5A4304-294B-4BEC-8E6B-EEACA151C820}" dt="2024-06-26T15:08:58.771" v="447" actId="1076"/>
          <ac:picMkLst>
            <pc:docMk/>
            <pc:sldMk cId="3941638848" sldId="260"/>
            <ac:picMk id="4" creationId="{AA9145BC-DC99-085F-0A05-8495F7ED4AEA}"/>
          </ac:picMkLst>
        </pc:picChg>
        <pc:picChg chg="add del mod">
          <ac:chgData name="AEC Internship" userId="dcf06d09-e72f-4d1b-8ff0-c300abda14ed" providerId="ADAL" clId="{6A5A4304-294B-4BEC-8E6B-EEACA151C820}" dt="2024-06-26T14:59:54.585" v="255" actId="478"/>
          <ac:picMkLst>
            <pc:docMk/>
            <pc:sldMk cId="3941638848" sldId="260"/>
            <ac:picMk id="5" creationId="{09E33DA3-9724-7094-EA76-126B2C16BD4C}"/>
          </ac:picMkLst>
        </pc:picChg>
        <pc:picChg chg="add del mod">
          <ac:chgData name="AEC Internship" userId="dcf06d09-e72f-4d1b-8ff0-c300abda14ed" providerId="ADAL" clId="{6A5A4304-294B-4BEC-8E6B-EEACA151C820}" dt="2024-06-26T15:00:02.070" v="261" actId="478"/>
          <ac:picMkLst>
            <pc:docMk/>
            <pc:sldMk cId="3941638848" sldId="260"/>
            <ac:picMk id="6" creationId="{3B5A875B-40DC-38B9-5B36-66077B9565FB}"/>
          </ac:picMkLst>
        </pc:picChg>
        <pc:picChg chg="add del mod">
          <ac:chgData name="AEC Internship" userId="dcf06d09-e72f-4d1b-8ff0-c300abda14ed" providerId="ADAL" clId="{6A5A4304-294B-4BEC-8E6B-EEACA151C820}" dt="2024-06-26T14:59:55.828" v="257" actId="478"/>
          <ac:picMkLst>
            <pc:docMk/>
            <pc:sldMk cId="3941638848" sldId="260"/>
            <ac:picMk id="7" creationId="{CE25F4B3-FF93-340A-470D-FC1076B90369}"/>
          </ac:picMkLst>
        </pc:picChg>
        <pc:picChg chg="add mod">
          <ac:chgData name="AEC Internship" userId="dcf06d09-e72f-4d1b-8ff0-c300abda14ed" providerId="ADAL" clId="{6A5A4304-294B-4BEC-8E6B-EEACA151C820}" dt="2024-06-26T15:04:26.521" v="338" actId="1076"/>
          <ac:picMkLst>
            <pc:docMk/>
            <pc:sldMk cId="3941638848" sldId="260"/>
            <ac:picMk id="8" creationId="{E01BF3E1-0908-A436-4761-B0B5918C0A7D}"/>
          </ac:picMkLst>
        </pc:picChg>
        <pc:picChg chg="add mod">
          <ac:chgData name="AEC Internship" userId="dcf06d09-e72f-4d1b-8ff0-c300abda14ed" providerId="ADAL" clId="{6A5A4304-294B-4BEC-8E6B-EEACA151C820}" dt="2024-06-26T15:08:53.275" v="444" actId="1076"/>
          <ac:picMkLst>
            <pc:docMk/>
            <pc:sldMk cId="3941638848" sldId="260"/>
            <ac:picMk id="9" creationId="{C975A774-7775-63E8-077D-3E88CFA8AA96}"/>
          </ac:picMkLst>
        </pc:picChg>
        <pc:picChg chg="add mod">
          <ac:chgData name="AEC Internship" userId="dcf06d09-e72f-4d1b-8ff0-c300abda14ed" providerId="ADAL" clId="{6A5A4304-294B-4BEC-8E6B-EEACA151C820}" dt="2024-06-26T15:06:01.289" v="383" actId="1076"/>
          <ac:picMkLst>
            <pc:docMk/>
            <pc:sldMk cId="3941638848" sldId="260"/>
            <ac:picMk id="10" creationId="{C8FE10F0-25B5-395C-8206-54A768855311}"/>
          </ac:picMkLst>
        </pc:picChg>
        <pc:picChg chg="add del mod">
          <ac:chgData name="AEC Internship" userId="dcf06d09-e72f-4d1b-8ff0-c300abda14ed" providerId="ADAL" clId="{6A5A4304-294B-4BEC-8E6B-EEACA151C820}" dt="2024-06-26T15:00:34.050" v="286" actId="478"/>
          <ac:picMkLst>
            <pc:docMk/>
            <pc:sldMk cId="3941638848" sldId="260"/>
            <ac:picMk id="12" creationId="{4404815A-5624-8D5C-1C5F-419F1B97263C}"/>
          </ac:picMkLst>
        </pc:picChg>
        <pc:picChg chg="add del mod">
          <ac:chgData name="AEC Internship" userId="dcf06d09-e72f-4d1b-8ff0-c300abda14ed" providerId="ADAL" clId="{6A5A4304-294B-4BEC-8E6B-EEACA151C820}" dt="2024-06-26T15:00:33.400" v="285" actId="478"/>
          <ac:picMkLst>
            <pc:docMk/>
            <pc:sldMk cId="3941638848" sldId="260"/>
            <ac:picMk id="14" creationId="{EEED1C7D-CD14-E51A-ACD5-6FC024C09E49}"/>
          </ac:picMkLst>
        </pc:picChg>
        <pc:picChg chg="add del mod">
          <ac:chgData name="AEC Internship" userId="dcf06d09-e72f-4d1b-8ff0-c300abda14ed" providerId="ADAL" clId="{6A5A4304-294B-4BEC-8E6B-EEACA151C820}" dt="2024-06-26T14:59:55.286" v="256" actId="478"/>
          <ac:picMkLst>
            <pc:docMk/>
            <pc:sldMk cId="3941638848" sldId="260"/>
            <ac:picMk id="15" creationId="{BFE48B9F-1A2B-282F-CB44-7A85EF06372A}"/>
          </ac:picMkLst>
        </pc:picChg>
        <pc:picChg chg="add del mod">
          <ac:chgData name="AEC Internship" userId="dcf06d09-e72f-4d1b-8ff0-c300abda14ed" providerId="ADAL" clId="{6A5A4304-294B-4BEC-8E6B-EEACA151C820}" dt="2024-06-26T15:00:31.894" v="283" actId="478"/>
          <ac:picMkLst>
            <pc:docMk/>
            <pc:sldMk cId="3941638848" sldId="260"/>
            <ac:picMk id="17" creationId="{52B1A61A-EE2A-F5F1-7DA4-0DCBF388AA63}"/>
          </ac:picMkLst>
        </pc:picChg>
        <pc:picChg chg="add del mod">
          <ac:chgData name="AEC Internship" userId="dcf06d09-e72f-4d1b-8ff0-c300abda14ed" providerId="ADAL" clId="{6A5A4304-294B-4BEC-8E6B-EEACA151C820}" dt="2024-06-26T15:00:31.247" v="282" actId="478"/>
          <ac:picMkLst>
            <pc:docMk/>
            <pc:sldMk cId="3941638848" sldId="260"/>
            <ac:picMk id="19" creationId="{7BAFAF31-808F-F4C4-6736-F1B382340BB5}"/>
          </ac:picMkLst>
        </pc:picChg>
        <pc:picChg chg="add del mod">
          <ac:chgData name="AEC Internship" userId="dcf06d09-e72f-4d1b-8ff0-c300abda14ed" providerId="ADAL" clId="{6A5A4304-294B-4BEC-8E6B-EEACA151C820}" dt="2024-06-26T15:00:30.268" v="281" actId="478"/>
          <ac:picMkLst>
            <pc:docMk/>
            <pc:sldMk cId="3941638848" sldId="260"/>
            <ac:picMk id="21" creationId="{1CA432AA-E789-88DF-11C3-179C4869F0B5}"/>
          </ac:picMkLst>
        </pc:picChg>
        <pc:picChg chg="add del mod">
          <ac:chgData name="AEC Internship" userId="dcf06d09-e72f-4d1b-8ff0-c300abda14ed" providerId="ADAL" clId="{6A5A4304-294B-4BEC-8E6B-EEACA151C820}" dt="2024-06-26T15:00:34.689" v="287" actId="478"/>
          <ac:picMkLst>
            <pc:docMk/>
            <pc:sldMk cId="3941638848" sldId="260"/>
            <ac:picMk id="23" creationId="{A2460F36-E368-486E-43AD-95BBE93C3FD1}"/>
          </ac:picMkLst>
        </pc:picChg>
        <pc:picChg chg="add del mod">
          <ac:chgData name="AEC Internship" userId="dcf06d09-e72f-4d1b-8ff0-c300abda14ed" providerId="ADAL" clId="{6A5A4304-294B-4BEC-8E6B-EEACA151C820}" dt="2024-06-26T15:00:04.656" v="264" actId="478"/>
          <ac:picMkLst>
            <pc:docMk/>
            <pc:sldMk cId="3941638848" sldId="260"/>
            <ac:picMk id="25" creationId="{5D8E0AF1-14E3-126C-70C4-FC410EAB7DD6}"/>
          </ac:picMkLst>
        </pc:picChg>
        <pc:picChg chg="add mod">
          <ac:chgData name="AEC Internship" userId="dcf06d09-e72f-4d1b-8ff0-c300abda14ed" providerId="ADAL" clId="{6A5A4304-294B-4BEC-8E6B-EEACA151C820}" dt="2024-06-26T15:09:00.579" v="448" actId="1076"/>
          <ac:picMkLst>
            <pc:docMk/>
            <pc:sldMk cId="3941638848" sldId="260"/>
            <ac:picMk id="26" creationId="{940B6A63-95F2-74FF-A10A-A228CAEBE667}"/>
          </ac:picMkLst>
        </pc:picChg>
        <pc:picChg chg="add mod">
          <ac:chgData name="AEC Internship" userId="dcf06d09-e72f-4d1b-8ff0-c300abda14ed" providerId="ADAL" clId="{6A5A4304-294B-4BEC-8E6B-EEACA151C820}" dt="2024-06-26T15:06:06.035" v="385" actId="1076"/>
          <ac:picMkLst>
            <pc:docMk/>
            <pc:sldMk cId="3941638848" sldId="260"/>
            <ac:picMk id="28" creationId="{8CC31F7B-8114-1BBA-39A3-A038E648ECBB}"/>
          </ac:picMkLst>
        </pc:picChg>
        <pc:picChg chg="add mod">
          <ac:chgData name="AEC Internship" userId="dcf06d09-e72f-4d1b-8ff0-c300abda14ed" providerId="ADAL" clId="{6A5A4304-294B-4BEC-8E6B-EEACA151C820}" dt="2024-06-26T15:04:28.549" v="339" actId="1076"/>
          <ac:picMkLst>
            <pc:docMk/>
            <pc:sldMk cId="3941638848" sldId="260"/>
            <ac:picMk id="30" creationId="{87F31D04-2B6D-8E43-AB79-F74DC9CE7069}"/>
          </ac:picMkLst>
        </pc:picChg>
        <pc:picChg chg="add mod">
          <ac:chgData name="AEC Internship" userId="dcf06d09-e72f-4d1b-8ff0-c300abda14ed" providerId="ADAL" clId="{6A5A4304-294B-4BEC-8E6B-EEACA151C820}" dt="2024-06-26T15:08:54.744" v="445" actId="1076"/>
          <ac:picMkLst>
            <pc:docMk/>
            <pc:sldMk cId="3941638848" sldId="260"/>
            <ac:picMk id="32" creationId="{3F12DBDA-A7E8-0B03-4D5D-4B1A77D7216D}"/>
          </ac:picMkLst>
        </pc:picChg>
        <pc:picChg chg="add mod">
          <ac:chgData name="AEC Internship" userId="dcf06d09-e72f-4d1b-8ff0-c300abda14ed" providerId="ADAL" clId="{6A5A4304-294B-4BEC-8E6B-EEACA151C820}" dt="2024-06-26T15:08:57.226" v="446" actId="1076"/>
          <ac:picMkLst>
            <pc:docMk/>
            <pc:sldMk cId="3941638848" sldId="260"/>
            <ac:picMk id="34" creationId="{CFF3A453-1217-9F37-F642-81F07FECB686}"/>
          </ac:picMkLst>
        </pc:picChg>
        <pc:picChg chg="add mod">
          <ac:chgData name="AEC Internship" userId="dcf06d09-e72f-4d1b-8ff0-c300abda14ed" providerId="ADAL" clId="{6A5A4304-294B-4BEC-8E6B-EEACA151C820}" dt="2024-06-26T15:09:04.714" v="449" actId="1076"/>
          <ac:picMkLst>
            <pc:docMk/>
            <pc:sldMk cId="3941638848" sldId="260"/>
            <ac:picMk id="36" creationId="{0E5F5F38-687A-BB2C-CB94-964BC1E07985}"/>
          </ac:picMkLst>
        </pc:picChg>
      </pc:sldChg>
      <pc:sldChg chg="addSp delSp modSp add mod">
        <pc:chgData name="AEC Internship" userId="dcf06d09-e72f-4d1b-8ff0-c300abda14ed" providerId="ADAL" clId="{6A5A4304-294B-4BEC-8E6B-EEACA151C820}" dt="2024-06-26T15:09:48.143" v="452"/>
        <pc:sldMkLst>
          <pc:docMk/>
          <pc:sldMk cId="3692761957" sldId="261"/>
        </pc:sldMkLst>
        <pc:spChg chg="add del mod">
          <ac:chgData name="AEC Internship" userId="dcf06d09-e72f-4d1b-8ff0-c300abda14ed" providerId="ADAL" clId="{6A5A4304-294B-4BEC-8E6B-EEACA151C820}" dt="2024-06-26T15:09:47.739" v="451" actId="478"/>
          <ac:spMkLst>
            <pc:docMk/>
            <pc:sldMk cId="3692761957" sldId="261"/>
            <ac:spMk id="2" creationId="{DA89F4CC-34B9-3D54-117F-BF20C491F8CA}"/>
          </ac:spMkLst>
        </pc:spChg>
        <pc:spChg chg="add mod">
          <ac:chgData name="AEC Internship" userId="dcf06d09-e72f-4d1b-8ff0-c300abda14ed" providerId="ADAL" clId="{6A5A4304-294B-4BEC-8E6B-EEACA151C820}" dt="2024-06-26T15:09:48.143" v="452"/>
          <ac:spMkLst>
            <pc:docMk/>
            <pc:sldMk cId="3692761957" sldId="261"/>
            <ac:spMk id="3" creationId="{B1C5B04C-5363-F317-F0D0-8236AFE8ADDD}"/>
          </ac:spMkLst>
        </pc:spChg>
      </pc:sldChg>
      <pc:sldChg chg="addSp delSp modSp add mod">
        <pc:chgData name="AEC Internship" userId="dcf06d09-e72f-4d1b-8ff0-c300abda14ed" providerId="ADAL" clId="{6A5A4304-294B-4BEC-8E6B-EEACA151C820}" dt="2024-06-26T15:08:39.759" v="440"/>
        <pc:sldMkLst>
          <pc:docMk/>
          <pc:sldMk cId="2241540512" sldId="262"/>
        </pc:sldMkLst>
        <pc:spChg chg="add mod">
          <ac:chgData name="AEC Internship" userId="dcf06d09-e72f-4d1b-8ff0-c300abda14ed" providerId="ADAL" clId="{6A5A4304-294B-4BEC-8E6B-EEACA151C820}" dt="2024-06-26T15:08:39.759" v="440"/>
          <ac:spMkLst>
            <pc:docMk/>
            <pc:sldMk cId="2241540512" sldId="262"/>
            <ac:spMk id="2" creationId="{B3B8F880-0C2F-F523-7250-85830024A3AC}"/>
          </ac:spMkLst>
        </pc:spChg>
        <pc:graphicFrameChg chg="add del mod">
          <ac:chgData name="AEC Internship" userId="dcf06d09-e72f-4d1b-8ff0-c300abda14ed" providerId="ADAL" clId="{6A5A4304-294B-4BEC-8E6B-EEACA151C820}" dt="2024-06-26T14:40:14.119" v="63" actId="478"/>
          <ac:graphicFrameMkLst>
            <pc:docMk/>
            <pc:sldMk cId="2241540512" sldId="262"/>
            <ac:graphicFrameMk id="2" creationId="{903C3C9A-FE13-27D5-23D0-884F6591E025}"/>
          </ac:graphicFrameMkLst>
        </pc:graphicFrameChg>
        <pc:graphicFrameChg chg="add del mod">
          <ac:chgData name="AEC Internship" userId="dcf06d09-e72f-4d1b-8ff0-c300abda14ed" providerId="ADAL" clId="{6A5A4304-294B-4BEC-8E6B-EEACA151C820}" dt="2024-06-26T14:40:13.723" v="62" actId="478"/>
          <ac:graphicFrameMkLst>
            <pc:docMk/>
            <pc:sldMk cId="2241540512" sldId="262"/>
            <ac:graphicFrameMk id="3" creationId="{A65414F1-EE24-D8EE-BD50-635FB151B4D9}"/>
          </ac:graphicFrameMkLst>
        </pc:graphicFrameChg>
        <pc:graphicFrameChg chg="add del mod">
          <ac:chgData name="AEC Internship" userId="dcf06d09-e72f-4d1b-8ff0-c300abda14ed" providerId="ADAL" clId="{6A5A4304-294B-4BEC-8E6B-EEACA151C820}" dt="2024-06-26T14:40:12.881" v="61" actId="478"/>
          <ac:graphicFrameMkLst>
            <pc:docMk/>
            <pc:sldMk cId="2241540512" sldId="262"/>
            <ac:graphicFrameMk id="4" creationId="{9481DE2B-9357-1550-DE10-5D8D46E86F60}"/>
          </ac:graphicFrameMkLst>
        </pc:graphicFrameChg>
        <pc:graphicFrameChg chg="del mod">
          <ac:chgData name="AEC Internship" userId="dcf06d09-e72f-4d1b-8ff0-c300abda14ed" providerId="ADAL" clId="{6A5A4304-294B-4BEC-8E6B-EEACA151C820}" dt="2024-06-26T14:40:11.705" v="58" actId="478"/>
          <ac:graphicFrameMkLst>
            <pc:docMk/>
            <pc:sldMk cId="2241540512" sldId="262"/>
            <ac:graphicFrameMk id="5" creationId="{C7F89E19-A9EB-DB7A-F2E1-901D50B63AE0}"/>
          </ac:graphicFrameMkLst>
        </pc:graphicFrameChg>
        <pc:graphicFrameChg chg="del">
          <ac:chgData name="AEC Internship" userId="dcf06d09-e72f-4d1b-8ff0-c300abda14ed" providerId="ADAL" clId="{6A5A4304-294B-4BEC-8E6B-EEACA151C820}" dt="2024-06-26T14:40:12.565" v="60" actId="478"/>
          <ac:graphicFrameMkLst>
            <pc:docMk/>
            <pc:sldMk cId="2241540512" sldId="262"/>
            <ac:graphicFrameMk id="6" creationId="{BA98727D-DC02-7A76-2888-5C745EFCEDC9}"/>
          </ac:graphicFrameMkLst>
        </pc:graphicFrameChg>
        <pc:graphicFrameChg chg="del">
          <ac:chgData name="AEC Internship" userId="dcf06d09-e72f-4d1b-8ff0-c300abda14ed" providerId="ADAL" clId="{6A5A4304-294B-4BEC-8E6B-EEACA151C820}" dt="2024-06-26T14:40:12.199" v="59" actId="478"/>
          <ac:graphicFrameMkLst>
            <pc:docMk/>
            <pc:sldMk cId="2241540512" sldId="262"/>
            <ac:graphicFrameMk id="7" creationId="{14501122-C1DE-D913-D119-34E652E62E10}"/>
          </ac:graphicFrameMkLst>
        </pc:graphicFrameChg>
        <pc:graphicFrameChg chg="del mod">
          <ac:chgData name="AEC Internship" userId="dcf06d09-e72f-4d1b-8ff0-c300abda14ed" providerId="ADAL" clId="{6A5A4304-294B-4BEC-8E6B-EEACA151C820}" dt="2024-06-26T14:40:05.743" v="53" actId="478"/>
          <ac:graphicFrameMkLst>
            <pc:docMk/>
            <pc:sldMk cId="2241540512" sldId="262"/>
            <ac:graphicFrameMk id="8" creationId="{F870B451-0772-33B9-424B-10B71E956DD8}"/>
          </ac:graphicFrameMkLst>
        </pc:graphicFrameChg>
        <pc:graphicFrameChg chg="del mod">
          <ac:chgData name="AEC Internship" userId="dcf06d09-e72f-4d1b-8ff0-c300abda14ed" providerId="ADAL" clId="{6A5A4304-294B-4BEC-8E6B-EEACA151C820}" dt="2024-06-26T14:40:07.563" v="54" actId="478"/>
          <ac:graphicFrameMkLst>
            <pc:docMk/>
            <pc:sldMk cId="2241540512" sldId="262"/>
            <ac:graphicFrameMk id="9" creationId="{5F29026C-B6EB-5116-DA56-CEA1006B7319}"/>
          </ac:graphicFrameMkLst>
        </pc:graphicFrameChg>
        <pc:graphicFrameChg chg="add del mod">
          <ac:chgData name="AEC Internship" userId="dcf06d09-e72f-4d1b-8ff0-c300abda14ed" providerId="ADAL" clId="{6A5A4304-294B-4BEC-8E6B-EEACA151C820}" dt="2024-06-26T14:40:15.264" v="66" actId="478"/>
          <ac:graphicFrameMkLst>
            <pc:docMk/>
            <pc:sldMk cId="2241540512" sldId="262"/>
            <ac:graphicFrameMk id="10" creationId="{88F067E4-3413-CAD9-FFF8-570DA584A394}"/>
          </ac:graphicFrameMkLst>
        </pc:graphicFrameChg>
        <pc:graphicFrameChg chg="add del mod">
          <ac:chgData name="AEC Internship" userId="dcf06d09-e72f-4d1b-8ff0-c300abda14ed" providerId="ADAL" clId="{6A5A4304-294B-4BEC-8E6B-EEACA151C820}" dt="2024-06-26T14:40:14.947" v="65" actId="478"/>
          <ac:graphicFrameMkLst>
            <pc:docMk/>
            <pc:sldMk cId="2241540512" sldId="262"/>
            <ac:graphicFrameMk id="11" creationId="{F3705144-ACCB-BAB0-2375-1DC2852A9582}"/>
          </ac:graphicFrameMkLst>
        </pc:graphicFrameChg>
        <pc:graphicFrameChg chg="add del mod">
          <ac:chgData name="AEC Internship" userId="dcf06d09-e72f-4d1b-8ff0-c300abda14ed" providerId="ADAL" clId="{6A5A4304-294B-4BEC-8E6B-EEACA151C820}" dt="2024-06-26T14:40:07.563" v="54" actId="478"/>
          <ac:graphicFrameMkLst>
            <pc:docMk/>
            <pc:sldMk cId="2241540512" sldId="262"/>
            <ac:graphicFrameMk id="12" creationId="{179F476C-697D-DFF7-E057-D52FF543F717}"/>
          </ac:graphicFrameMkLst>
        </pc:graphicFrameChg>
        <pc:graphicFrameChg chg="add del mod">
          <ac:chgData name="AEC Internship" userId="dcf06d09-e72f-4d1b-8ff0-c300abda14ed" providerId="ADAL" clId="{6A5A4304-294B-4BEC-8E6B-EEACA151C820}" dt="2024-06-26T14:40:07.563" v="54" actId="478"/>
          <ac:graphicFrameMkLst>
            <pc:docMk/>
            <pc:sldMk cId="2241540512" sldId="262"/>
            <ac:graphicFrameMk id="13" creationId="{CF6B8925-209F-4C91-EB96-912E06B75216}"/>
          </ac:graphicFrameMkLst>
        </pc:graphicFrameChg>
        <pc:graphicFrameChg chg="add del mod">
          <ac:chgData name="AEC Internship" userId="dcf06d09-e72f-4d1b-8ff0-c300abda14ed" providerId="ADAL" clId="{6A5A4304-294B-4BEC-8E6B-EEACA151C820}" dt="2024-06-26T14:40:14.613" v="64" actId="478"/>
          <ac:graphicFrameMkLst>
            <pc:docMk/>
            <pc:sldMk cId="2241540512" sldId="262"/>
            <ac:graphicFrameMk id="14" creationId="{F35B1C12-3683-9094-CEB0-FC78EA502771}"/>
          </ac:graphicFrameMkLst>
        </pc:graphicFrameChg>
        <pc:graphicFrameChg chg="add del mod">
          <ac:chgData name="AEC Internship" userId="dcf06d09-e72f-4d1b-8ff0-c300abda14ed" providerId="ADAL" clId="{6A5A4304-294B-4BEC-8E6B-EEACA151C820}" dt="2024-06-26T14:40:07.563" v="54" actId="478"/>
          <ac:graphicFrameMkLst>
            <pc:docMk/>
            <pc:sldMk cId="2241540512" sldId="262"/>
            <ac:graphicFrameMk id="15" creationId="{CA7E4439-6F58-67D5-7C82-954DD43319F5}"/>
          </ac:graphicFrameMkLst>
        </pc:graphicFrameChg>
        <pc:graphicFrameChg chg="add del mod">
          <ac:chgData name="AEC Internship" userId="dcf06d09-e72f-4d1b-8ff0-c300abda14ed" providerId="ADAL" clId="{6A5A4304-294B-4BEC-8E6B-EEACA151C820}" dt="2024-06-26T14:40:07.563" v="54" actId="478"/>
          <ac:graphicFrameMkLst>
            <pc:docMk/>
            <pc:sldMk cId="2241540512" sldId="262"/>
            <ac:graphicFrameMk id="16" creationId="{C896FBAE-0EAF-3488-F36A-AAE3B17DB340}"/>
          </ac:graphicFrameMkLst>
        </pc:graphicFrameChg>
        <pc:graphicFrameChg chg="add del mod">
          <ac:chgData name="AEC Internship" userId="dcf06d09-e72f-4d1b-8ff0-c300abda14ed" providerId="ADAL" clId="{6A5A4304-294B-4BEC-8E6B-EEACA151C820}" dt="2024-06-26T14:40:17.672" v="69" actId="478"/>
          <ac:graphicFrameMkLst>
            <pc:docMk/>
            <pc:sldMk cId="2241540512" sldId="262"/>
            <ac:graphicFrameMk id="17" creationId="{BBB8C83D-CC86-4DD4-D6FA-F6A98F4AFD55}"/>
          </ac:graphicFrameMkLst>
        </pc:graphicFrameChg>
        <pc:graphicFrameChg chg="add del mod">
          <ac:chgData name="AEC Internship" userId="dcf06d09-e72f-4d1b-8ff0-c300abda14ed" providerId="ADAL" clId="{6A5A4304-294B-4BEC-8E6B-EEACA151C820}" dt="2024-06-26T14:40:07.563" v="54" actId="478"/>
          <ac:graphicFrameMkLst>
            <pc:docMk/>
            <pc:sldMk cId="2241540512" sldId="262"/>
            <ac:graphicFrameMk id="18" creationId="{82F5FBD6-231E-FF5D-FE5D-71A7E2CC237C}"/>
          </ac:graphicFrameMkLst>
        </pc:graphicFrameChg>
        <pc:graphicFrameChg chg="add del mod">
          <ac:chgData name="AEC Internship" userId="dcf06d09-e72f-4d1b-8ff0-c300abda14ed" providerId="ADAL" clId="{6A5A4304-294B-4BEC-8E6B-EEACA151C820}" dt="2024-06-26T14:40:15.906" v="67" actId="478"/>
          <ac:graphicFrameMkLst>
            <pc:docMk/>
            <pc:sldMk cId="2241540512" sldId="262"/>
            <ac:graphicFrameMk id="19" creationId="{C6F93042-5E75-9F67-BB0E-DD9A4156989F}"/>
          </ac:graphicFrameMkLst>
        </pc:graphicFrameChg>
        <pc:graphicFrameChg chg="add del mod">
          <ac:chgData name="AEC Internship" userId="dcf06d09-e72f-4d1b-8ff0-c300abda14ed" providerId="ADAL" clId="{6A5A4304-294B-4BEC-8E6B-EEACA151C820}" dt="2024-06-26T14:40:09.684" v="56" actId="478"/>
          <ac:graphicFrameMkLst>
            <pc:docMk/>
            <pc:sldMk cId="2241540512" sldId="262"/>
            <ac:graphicFrameMk id="20" creationId="{13C8DE07-F21A-5F37-6669-106B566D1CD4}"/>
          </ac:graphicFrameMkLst>
        </pc:graphicFrameChg>
        <pc:graphicFrameChg chg="add del mod">
          <ac:chgData name="AEC Internship" userId="dcf06d09-e72f-4d1b-8ff0-c300abda14ed" providerId="ADAL" clId="{6A5A4304-294B-4BEC-8E6B-EEACA151C820}" dt="2024-06-26T14:40:16.281" v="68" actId="478"/>
          <ac:graphicFrameMkLst>
            <pc:docMk/>
            <pc:sldMk cId="2241540512" sldId="262"/>
            <ac:graphicFrameMk id="21" creationId="{2326C73F-364B-C9FC-BBDD-D6654110B2A2}"/>
          </ac:graphicFrameMkLst>
        </pc:graphicFrameChg>
      </pc:sldChg>
      <pc:sldChg chg="addSp modSp add">
        <pc:chgData name="AEC Internship" userId="dcf06d09-e72f-4d1b-8ff0-c300abda14ed" providerId="ADAL" clId="{6A5A4304-294B-4BEC-8E6B-EEACA151C820}" dt="2024-06-26T15:08:38.466" v="439"/>
        <pc:sldMkLst>
          <pc:docMk/>
          <pc:sldMk cId="2554451762" sldId="263"/>
        </pc:sldMkLst>
        <pc:spChg chg="add mod">
          <ac:chgData name="AEC Internship" userId="dcf06d09-e72f-4d1b-8ff0-c300abda14ed" providerId="ADAL" clId="{6A5A4304-294B-4BEC-8E6B-EEACA151C820}" dt="2024-06-26T15:08:38.466" v="439"/>
          <ac:spMkLst>
            <pc:docMk/>
            <pc:sldMk cId="2554451762" sldId="263"/>
            <ac:spMk id="2" creationId="{432A5419-786B-52F2-6325-1E71357FBB07}"/>
          </ac:spMkLst>
        </pc:spChg>
      </pc:sldChg>
      <pc:sldChg chg="addSp modSp add mod">
        <pc:chgData name="AEC Internship" userId="dcf06d09-e72f-4d1b-8ff0-c300abda14ed" providerId="ADAL" clId="{6A5A4304-294B-4BEC-8E6B-EEACA151C820}" dt="2024-06-26T15:08:36.015" v="438" actId="1076"/>
        <pc:sldMkLst>
          <pc:docMk/>
          <pc:sldMk cId="3841073687" sldId="264"/>
        </pc:sldMkLst>
        <pc:spChg chg="add mod">
          <ac:chgData name="AEC Internship" userId="dcf06d09-e72f-4d1b-8ff0-c300abda14ed" providerId="ADAL" clId="{6A5A4304-294B-4BEC-8E6B-EEACA151C820}" dt="2024-06-26T15:08:36.015" v="438" actId="1076"/>
          <ac:spMkLst>
            <pc:docMk/>
            <pc:sldMk cId="3841073687" sldId="264"/>
            <ac:spMk id="2" creationId="{41E73E0F-A41B-F30F-C462-EEF7D778BE6C}"/>
          </ac:spMkLst>
        </pc:spChg>
      </pc:sldChg>
      <pc:sldChg chg="addSp modSp add mod">
        <pc:chgData name="AEC Internship" userId="dcf06d09-e72f-4d1b-8ff0-c300abda14ed" providerId="ADAL" clId="{6A5A4304-294B-4BEC-8E6B-EEACA151C820}" dt="2024-06-26T14:53:18.389" v="176" actId="1076"/>
        <pc:sldMkLst>
          <pc:docMk/>
          <pc:sldMk cId="4051530893" sldId="265"/>
        </pc:sldMkLst>
        <pc:spChg chg="add mod">
          <ac:chgData name="AEC Internship" userId="dcf06d09-e72f-4d1b-8ff0-c300abda14ed" providerId="ADAL" clId="{6A5A4304-294B-4BEC-8E6B-EEACA151C820}" dt="2024-06-26T14:53:18.389" v="176" actId="1076"/>
          <ac:spMkLst>
            <pc:docMk/>
            <pc:sldMk cId="4051530893" sldId="265"/>
            <ac:spMk id="2" creationId="{216E99D3-3523-F203-7765-9AF964F43FEC}"/>
          </ac:spMkLst>
        </pc:spChg>
        <pc:picChg chg="mod">
          <ac:chgData name="AEC Internship" userId="dcf06d09-e72f-4d1b-8ff0-c300abda14ed" providerId="ADAL" clId="{6A5A4304-294B-4BEC-8E6B-EEACA151C820}" dt="2024-06-26T14:53:09.790" v="173" actId="1076"/>
          <ac:picMkLst>
            <pc:docMk/>
            <pc:sldMk cId="4051530893" sldId="265"/>
            <ac:picMk id="5" creationId="{59C05356-7174-699F-26B4-4C38F40CAE5A}"/>
          </ac:picMkLst>
        </pc:picChg>
      </pc:sldChg>
      <pc:sldChg chg="add">
        <pc:chgData name="AEC Internship" userId="dcf06d09-e72f-4d1b-8ff0-c300abda14ed" providerId="ADAL" clId="{6A5A4304-294B-4BEC-8E6B-EEACA151C820}" dt="2024-06-26T15:10:17.764" v="477" actId="2890"/>
        <pc:sldMkLst>
          <pc:docMk/>
          <pc:sldMk cId="2468298033" sldId="266"/>
        </pc:sldMkLst>
      </pc:sldChg>
      <pc:sldChg chg="delSp modSp add del mod">
        <pc:chgData name="AEC Internship" userId="dcf06d09-e72f-4d1b-8ff0-c300abda14ed" providerId="ADAL" clId="{6A5A4304-294B-4BEC-8E6B-EEACA151C820}" dt="2024-06-26T14:53:01.368" v="172" actId="47"/>
        <pc:sldMkLst>
          <pc:docMk/>
          <pc:sldMk cId="2888918682" sldId="266"/>
        </pc:sldMkLst>
        <pc:picChg chg="del">
          <ac:chgData name="AEC Internship" userId="dcf06d09-e72f-4d1b-8ff0-c300abda14ed" providerId="ADAL" clId="{6A5A4304-294B-4BEC-8E6B-EEACA151C820}" dt="2024-06-26T14:52:19.774" v="154" actId="21"/>
          <ac:picMkLst>
            <pc:docMk/>
            <pc:sldMk cId="2888918682" sldId="266"/>
            <ac:picMk id="15" creationId="{BFE48B9F-1A2B-282F-CB44-7A85EF06372A}"/>
          </ac:picMkLst>
        </pc:picChg>
        <pc:picChg chg="del mod">
          <ac:chgData name="AEC Internship" userId="dcf06d09-e72f-4d1b-8ff0-c300abda14ed" providerId="ADAL" clId="{6A5A4304-294B-4BEC-8E6B-EEACA151C820}" dt="2024-06-26T14:52:12.458" v="151" actId="21"/>
          <ac:picMkLst>
            <pc:docMk/>
            <pc:sldMk cId="2888918682" sldId="266"/>
            <ac:picMk id="25" creationId="{5D8E0AF1-14E3-126C-70C4-FC410EAB7DD6}"/>
          </ac:picMkLst>
        </pc:picChg>
      </pc:sldChg>
      <pc:sldMasterChg chg="add del addSldLayout delSldLayout">
        <pc:chgData name="AEC Internship" userId="dcf06d09-e72f-4d1b-8ff0-c300abda14ed" providerId="ADAL" clId="{6A5A4304-294B-4BEC-8E6B-EEACA151C820}" dt="2024-06-26T14:53:01.368" v="172" actId="47"/>
        <pc:sldMasterMkLst>
          <pc:docMk/>
          <pc:sldMasterMk cId="570149783" sldId="2147483648"/>
        </pc:sldMasterMkLst>
        <pc:sldLayoutChg chg="add del">
          <pc:chgData name="AEC Internship" userId="dcf06d09-e72f-4d1b-8ff0-c300abda14ed" providerId="ADAL" clId="{6A5A4304-294B-4BEC-8E6B-EEACA151C820}" dt="2024-06-26T14:53:01.368" v="172" actId="47"/>
          <pc:sldLayoutMkLst>
            <pc:docMk/>
            <pc:sldMasterMk cId="570149783" sldId="2147483648"/>
            <pc:sldLayoutMk cId="2953870656" sldId="2147483649"/>
          </pc:sldLayoutMkLst>
        </pc:sldLayoutChg>
      </pc:sldMasterChg>
      <pc:sldMasterChg chg="addSp delSp modSp mod replId modSldLayout">
        <pc:chgData name="AEC Internship" userId="dcf06d09-e72f-4d1b-8ff0-c300abda14ed" providerId="ADAL" clId="{6A5A4304-294B-4BEC-8E6B-EEACA151C820}" dt="2024-06-26T14:51:44.625" v="144" actId="27028"/>
        <pc:sldMasterMkLst>
          <pc:docMk/>
          <pc:sldMasterMk cId="3256278616" sldId="2147483660"/>
        </pc:sldMasterMkLst>
        <pc:picChg chg="add mod">
          <ac:chgData name="AEC Internship" userId="dcf06d09-e72f-4d1b-8ff0-c300abda14ed" providerId="ADAL" clId="{6A5A4304-294B-4BEC-8E6B-EEACA151C820}" dt="2024-06-26T14:26:38.893" v="1"/>
          <ac:picMkLst>
            <pc:docMk/>
            <pc:sldMasterMk cId="3256278616" sldId="2147483660"/>
            <ac:picMk id="2" creationId="{33788EB8-EDF7-1095-2650-382435B85927}"/>
          </ac:picMkLst>
        </pc:picChg>
        <pc:picChg chg="add del mod">
          <ac:chgData name="AEC Internship" userId="dcf06d09-e72f-4d1b-8ff0-c300abda14ed" providerId="ADAL" clId="{6A5A4304-294B-4BEC-8E6B-EEACA151C820}" dt="2024-06-26T14:28:08.947" v="38" actId="478"/>
          <ac:picMkLst>
            <pc:docMk/>
            <pc:sldMasterMk cId="3256278616" sldId="2147483660"/>
            <ac:picMk id="3" creationId="{E7D3BDE7-C8B8-F444-3285-35DD7A1D7E15}"/>
          </ac:picMkLst>
        </pc:picChg>
        <pc:picChg chg="del">
          <ac:chgData name="AEC Internship" userId="dcf06d09-e72f-4d1b-8ff0-c300abda14ed" providerId="ADAL" clId="{6A5A4304-294B-4BEC-8E6B-EEACA151C820}" dt="2024-06-26T14:26:38.184" v="0" actId="478"/>
          <ac:picMkLst>
            <pc:docMk/>
            <pc:sldMasterMk cId="3256278616" sldId="2147483660"/>
            <ac:picMk id="9" creationId="{565912B0-D27B-302F-B1E0-D4AB2A643D31}"/>
          </ac:picMkLst>
        </pc:picChg>
        <pc:picChg chg="add del mod">
          <ac:chgData name="AEC Internship" userId="dcf06d09-e72f-4d1b-8ff0-c300abda14ed" providerId="ADAL" clId="{6A5A4304-294B-4BEC-8E6B-EEACA151C820}" dt="2024-06-26T14:27:39.713" v="35" actId="1037"/>
          <ac:picMkLst>
            <pc:docMk/>
            <pc:sldMasterMk cId="3256278616" sldId="2147483660"/>
            <ac:picMk id="11" creationId="{AE09983B-7EF1-F19B-F59E-6768020A4AC8}"/>
          </ac:picMkLst>
        </pc:picChg>
        <pc:sldLayoutChg chg="replId">
          <pc:chgData name="AEC Internship" userId="dcf06d09-e72f-4d1b-8ff0-c300abda14ed" providerId="ADAL" clId="{6A5A4304-294B-4BEC-8E6B-EEACA151C820}" dt="2024-06-26T14:28:22.182" v="39" actId="27028"/>
          <pc:sldLayoutMkLst>
            <pc:docMk/>
            <pc:sldMasterMk cId="3256278616" sldId="2147483660"/>
            <pc:sldLayoutMk cId="3166351206" sldId="2147483661"/>
          </pc:sldLayoutMkLst>
        </pc:sldLayoutChg>
        <pc:sldLayoutChg chg="replId">
          <pc:chgData name="AEC Internship" userId="dcf06d09-e72f-4d1b-8ff0-c300abda14ed" providerId="ADAL" clId="{6A5A4304-294B-4BEC-8E6B-EEACA151C820}" dt="2024-06-26T14:51:44.625" v="144" actId="27028"/>
          <pc:sldLayoutMkLst>
            <pc:docMk/>
            <pc:sldMasterMk cId="3256278616" sldId="2147483660"/>
            <pc:sldLayoutMk cId="1419161411" sldId="2147483663"/>
          </pc:sldLayoutMkLst>
        </pc:sldLayoutChg>
      </pc:sldMasterChg>
      <pc:sldMasterChg chg="add replId addSldLayout">
        <pc:chgData name="AEC Internship" userId="dcf06d09-e72f-4d1b-8ff0-c300abda14ed" providerId="ADAL" clId="{6A5A4304-294B-4BEC-8E6B-EEACA151C820}" dt="2024-06-26T14:51:44.625" v="144" actId="27028"/>
        <pc:sldMasterMkLst>
          <pc:docMk/>
          <pc:sldMasterMk cId="2089324365" sldId="2147483662"/>
        </pc:sldMasterMkLst>
        <pc:sldLayoutChg chg="add">
          <pc:chgData name="AEC Internship" userId="dcf06d09-e72f-4d1b-8ff0-c300abda14ed" providerId="ADAL" clId="{6A5A4304-294B-4BEC-8E6B-EEACA151C820}" dt="2024-06-26T14:28:22.182" v="39" actId="27028"/>
          <pc:sldLayoutMkLst>
            <pc:docMk/>
            <pc:sldMasterMk cId="2089324365" sldId="2147483662"/>
            <pc:sldLayoutMk cId="517796972" sldId="2147483650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B0704D-4608-B14C-374B-C3917AAF304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BE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F9CC6CB-6522-2881-90B1-B3CB8FED9E3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AAFA30-1208-7D05-58C9-D845F36462C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23899F2-8751-4691-BC25-79FDBD6467DF}" type="datetimeFigureOut">
              <a:rPr lang="en-BE" smtClean="0"/>
              <a:t>26/06/2024</a:t>
            </a:fld>
            <a:endParaRPr lang="en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0FE54D-452E-9B2A-FC19-22876EBC23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4045AB-3422-DB03-7475-1CAAE298DF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A40A1EF-5765-4B25-AD28-A4A125E62BED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14191614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05186D-918E-6BE8-580C-3DC20C795A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to edit Master title style</a:t>
            </a:r>
            <a:endParaRPr lang="en-B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366BFD3-21CD-4BEF-1D67-42E690D5F0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BA3FF4-2D7D-31A4-99FD-9B330F0CDD4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23899F2-8751-4691-BC25-79FDBD6467DF}" type="datetimeFigureOut">
              <a:rPr lang="en-BE" smtClean="0"/>
              <a:t>26/06/2024</a:t>
            </a:fld>
            <a:endParaRPr lang="en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C15451-4A83-4082-DEEE-B45BD87F10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17B3B1-4001-7B51-4672-C28E10187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A40A1EF-5765-4B25-AD28-A4A125E62BED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10690636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1715280-AA71-017C-1C8F-BD768B8283B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B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FE50CD-AE2C-3AC6-1D81-118B216D1C9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4D646E-92BE-024C-B436-B1FB572A4AD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23899F2-8751-4691-BC25-79FDBD6467DF}" type="datetimeFigureOut">
              <a:rPr lang="en-BE" smtClean="0"/>
              <a:t>26/06/2024</a:t>
            </a:fld>
            <a:endParaRPr lang="en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48FF6E-B333-8F06-0BE2-9EEF56079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3004C6-575A-1CEB-E099-6B8C61F11E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A40A1EF-5765-4B25-AD28-A4A125E62BED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377694827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A6E60E-9393-CCBA-4FB3-6D1A0CC942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B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BDF78D-A638-12C7-45FA-58781FD93F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6B1F8F-A069-4D63-9C61-589AF926D3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5642D-BD76-4AFC-BF7D-FC9991E7474A}" type="datetimeFigureOut">
              <a:rPr lang="en-BE" smtClean="0"/>
              <a:t>26/06/2024</a:t>
            </a:fld>
            <a:endParaRPr lang="en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DB3347-568D-9A39-036E-84DB2C9F7E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292814-2502-A378-2EA7-46CD59B3A8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90148-15CC-43B7-8B57-355D80DB18C8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5177969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EC2903-F039-AA71-8DA4-FD91DD0690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to edit Master title style</a:t>
            </a:r>
            <a:endParaRPr lang="en-B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DD5219-D0A6-7181-7860-64E4477EBC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2A339A-17F2-F120-7512-B234DBCECEF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23899F2-8751-4691-BC25-79FDBD6467DF}" type="datetimeFigureOut">
              <a:rPr lang="en-BE" smtClean="0"/>
              <a:t>26/06/2024</a:t>
            </a:fld>
            <a:endParaRPr lang="en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D278E6-838C-1D5D-CE65-57B6A2E83B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163E41-CB0B-2CE8-60B6-6A820AD1FA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A40A1EF-5765-4B25-AD28-A4A125E62BED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31663512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5B6A61-4FB2-C627-675F-AB9C67FA15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B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8C48783-8C54-F944-EC59-6663BF1B7F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C3D3ED-DC7D-35A4-DADC-1B14FDC34FE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23899F2-8751-4691-BC25-79FDBD6467DF}" type="datetimeFigureOut">
              <a:rPr lang="en-BE" smtClean="0"/>
              <a:t>26/06/2024</a:t>
            </a:fld>
            <a:endParaRPr lang="en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8CF685-D826-6480-1D14-12E8C17987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78B8F6-DA1F-B9C5-B80F-E3BB95D840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A40A1EF-5765-4B25-AD28-A4A125E62BED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39231170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D8A95B-0C57-58F5-C269-F05DF34A01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to edit Master title style</a:t>
            </a:r>
            <a:endParaRPr lang="en-B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4AE1B7-FA7B-3B0C-A87D-303EF233409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BE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200548B-4D5C-8E03-62B3-0BFC2F33985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BE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E5BBA8C-DE8F-B489-FD53-642297BFE25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23899F2-8751-4691-BC25-79FDBD6467DF}" type="datetimeFigureOut">
              <a:rPr lang="en-BE" smtClean="0"/>
              <a:t>26/06/2024</a:t>
            </a:fld>
            <a:endParaRPr lang="en-B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B582110-E34E-4DA7-5360-D597607B42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B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271E322-FBB0-365D-D475-95FF485C25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A40A1EF-5765-4B25-AD28-A4A125E62BED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1905166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A56F48-C8F0-10F5-A5D7-7DCDBDB53D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to edit Master title style</a:t>
            </a:r>
            <a:endParaRPr lang="en-B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081455E-6899-1D63-8BFA-7C3FEA352DF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E0695CD-D050-C4AC-8402-32EBCE4BC8A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BE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4EC291B-3574-8CDC-33FF-DD03BE67EC3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D2D30CA-403D-63E4-D704-6670BEA6CA5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BE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900C775-E427-826A-12AD-E1E3EE72B45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23899F2-8751-4691-BC25-79FDBD6467DF}" type="datetimeFigureOut">
              <a:rPr lang="en-BE" smtClean="0"/>
              <a:t>26/06/2024</a:t>
            </a:fld>
            <a:endParaRPr lang="en-BE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6994DEA-C5E1-E108-8A21-E86BBB635D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BE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3C4853E-E253-38A3-28F7-541C017407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A40A1EF-5765-4B25-AD28-A4A125E62BED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27634459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958659-0D06-D6FD-CD0D-C806E03B9B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to edit Master title style</a:t>
            </a:r>
            <a:endParaRPr lang="en-BE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C6E811A-8F38-0F05-8433-B5056F8E388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23899F2-8751-4691-BC25-79FDBD6467DF}" type="datetimeFigureOut">
              <a:rPr lang="en-BE" smtClean="0"/>
              <a:t>26/06/2024</a:t>
            </a:fld>
            <a:endParaRPr lang="en-B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1757D41-EBAC-A9A2-3FA9-54B1EDC197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B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18D4F79-D257-E709-458D-C872A15660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A40A1EF-5765-4B25-AD28-A4A125E62BED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18099093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818D78E-01A1-B16B-B2FC-39B35914821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23899F2-8751-4691-BC25-79FDBD6467DF}" type="datetimeFigureOut">
              <a:rPr lang="en-BE" smtClean="0"/>
              <a:t>26/06/2024</a:t>
            </a:fld>
            <a:endParaRPr lang="en-BE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AAE368A-564D-321E-4A16-72F8B46C17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B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5C741A9-7F15-6E79-3486-3BEA666321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A40A1EF-5765-4B25-AD28-A4A125E62BED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1543210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C33BCE-EBE5-4623-ED13-98837975C9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B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B3C0DC-9CCF-5E9E-48C8-09636C5382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B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5955434-84A2-9847-77C0-1A6168F2705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92CB41-9BF6-DE5A-4ADF-23FF1917733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23899F2-8751-4691-BC25-79FDBD6467DF}" type="datetimeFigureOut">
              <a:rPr lang="en-BE" smtClean="0"/>
              <a:t>26/06/2024</a:t>
            </a:fld>
            <a:endParaRPr lang="en-B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3A2EA73-719B-DA47-1492-9D4A49DAB3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B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682C70A-EE86-A225-053E-2D2611B27A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A40A1EF-5765-4B25-AD28-A4A125E62BED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27375124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69CD26-4E2B-D82A-5CBA-B04ABE432D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BE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148CCB6-CC71-E6C9-69A8-FF98381C448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B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D8EA8C8-77F7-4711-3041-EEE68E15A0C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CBB792F-5DEF-2712-0629-0B2766AB11B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23899F2-8751-4691-BC25-79FDBD6467DF}" type="datetimeFigureOut">
              <a:rPr lang="en-BE" smtClean="0"/>
              <a:t>26/06/2024</a:t>
            </a:fld>
            <a:endParaRPr lang="en-B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67C12F2-458E-DF97-E5B0-B8D0081389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B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C965661-5510-59E3-B87E-E6C469FC69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A40A1EF-5765-4B25-AD28-A4A125E62BED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3894751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colorful swirls on a black background&#10;&#10;Description automatically generated">
            <a:extLst>
              <a:ext uri="{FF2B5EF4-FFF2-40B4-BE49-F238E27FC236}">
                <a16:creationId xmlns:a16="http://schemas.microsoft.com/office/drawing/2014/main" id="{0394E5A2-9C68-6637-0311-6648A5C165AD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alphaModFix amt="5000"/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colorTemperature colorTemp="6511"/>
                    </a14:imgEffect>
                    <a14:imgEffect>
                      <a14:saturation sat="11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500" y="-390059"/>
            <a:ext cx="11620500" cy="7151077"/>
          </a:xfrm>
          <a:prstGeom prst="rect">
            <a:avLst/>
          </a:prstGeom>
        </p:spPr>
      </p:pic>
      <p:pic>
        <p:nvPicPr>
          <p:cNvPr id="8" name="Picture 7" descr="A colorful swirls on a black background&#10;&#10;Description automatically generated">
            <a:extLst>
              <a:ext uri="{FF2B5EF4-FFF2-40B4-BE49-F238E27FC236}">
                <a16:creationId xmlns:a16="http://schemas.microsoft.com/office/drawing/2014/main" id="{AA7ACBB1-67AF-DFBE-29C3-3E7EFF3DD090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7650" y="4244020"/>
            <a:ext cx="4324350" cy="2661139"/>
          </a:xfrm>
          <a:prstGeom prst="rect">
            <a:avLst/>
          </a:prstGeom>
        </p:spPr>
      </p:pic>
      <p:pic>
        <p:nvPicPr>
          <p:cNvPr id="11" name="Picture 10" descr="A black background with blue and purple text&#10;&#10;Description automatically generated">
            <a:extLst>
              <a:ext uri="{FF2B5EF4-FFF2-40B4-BE49-F238E27FC236}">
                <a16:creationId xmlns:a16="http://schemas.microsoft.com/office/drawing/2014/main" id="{AE09983B-7EF1-F19B-F59E-6768020A4AC8}"/>
              </a:ext>
            </a:extLst>
          </p:cNvPr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232" y="-245918"/>
            <a:ext cx="2964161" cy="1824099"/>
          </a:xfrm>
          <a:prstGeom prst="rect">
            <a:avLst/>
          </a:prstGeom>
        </p:spPr>
      </p:pic>
      <p:pic>
        <p:nvPicPr>
          <p:cNvPr id="2" name="Picture 1" descr="Blue text on a black background&#10;&#10;Description automatically generated">
            <a:extLst>
              <a:ext uri="{FF2B5EF4-FFF2-40B4-BE49-F238E27FC236}">
                <a16:creationId xmlns:a16="http://schemas.microsoft.com/office/drawing/2014/main" id="{33788EB8-EDF7-1095-2650-382435B85927}"/>
              </a:ext>
            </a:extLst>
          </p:cNvPr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38535" y="370130"/>
            <a:ext cx="3018503" cy="6720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62786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1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0D45437-3219-12E7-97B4-850F417D47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B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C1B19DC-BB1F-568A-8223-C2F9095C35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F4A63E-AB93-F4B7-CAF4-2A94CAF2D8D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855642D-BD76-4AFC-BF7D-FC9991E7474A}" type="datetimeFigureOut">
              <a:rPr lang="en-BE" smtClean="0"/>
              <a:t>26/06/2024</a:t>
            </a:fld>
            <a:endParaRPr lang="en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482D2A-8623-A3AA-DFA1-4430892ACC8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A73A41-B93D-AE63-B47E-C09169B8B9E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E690148-15CC-43B7-8B57-355D80DB18C8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20893243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12" Type="http://schemas.openxmlformats.org/officeDocument/2006/relationships/image" Target="../media/image16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11" Type="http://schemas.openxmlformats.org/officeDocument/2006/relationships/image" Target="../media/image15.png"/><Relationship Id="rId5" Type="http://schemas.openxmlformats.org/officeDocument/2006/relationships/image" Target="../media/image9.png"/><Relationship Id="rId10" Type="http://schemas.openxmlformats.org/officeDocument/2006/relationships/image" Target="../media/image14.png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colorful swirls on a black background&#10;&#10;Description automatically generated">
            <a:extLst>
              <a:ext uri="{FF2B5EF4-FFF2-40B4-BE49-F238E27FC236}">
                <a16:creationId xmlns:a16="http://schemas.microsoft.com/office/drawing/2014/main" id="{68E052F2-6E63-67CE-2A60-457D37F41EA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8487" y="3526607"/>
            <a:ext cx="5413513" cy="3331393"/>
          </a:xfrm>
          <a:prstGeom prst="rect">
            <a:avLst/>
          </a:prstGeom>
        </p:spPr>
      </p:pic>
      <p:pic>
        <p:nvPicPr>
          <p:cNvPr id="3" name="Picture 2" descr="A blue and purple text on a black background&#10;&#10;Description automatically generated">
            <a:extLst>
              <a:ext uri="{FF2B5EF4-FFF2-40B4-BE49-F238E27FC236}">
                <a16:creationId xmlns:a16="http://schemas.microsoft.com/office/drawing/2014/main" id="{6EDE821B-CCE6-C25A-4F69-F4609B7CCF3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57" y="1245693"/>
            <a:ext cx="8678127" cy="3845674"/>
          </a:xfrm>
          <a:prstGeom prst="rect">
            <a:avLst/>
          </a:prstGeom>
        </p:spPr>
      </p:pic>
      <p:pic>
        <p:nvPicPr>
          <p:cNvPr id="5" name="Picture 4" descr="Blue text on a black background&#10;&#10;Description automatically generated">
            <a:extLst>
              <a:ext uri="{FF2B5EF4-FFF2-40B4-BE49-F238E27FC236}">
                <a16:creationId xmlns:a16="http://schemas.microsoft.com/office/drawing/2014/main" id="{A96172A7-4314-A4C4-3319-2842E867B8D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38535" y="370130"/>
            <a:ext cx="3018503" cy="6720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188304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black and orange text&#10;&#10;Description automatically generated">
            <a:extLst>
              <a:ext uri="{FF2B5EF4-FFF2-40B4-BE49-F238E27FC236}">
                <a16:creationId xmlns:a16="http://schemas.microsoft.com/office/drawing/2014/main" id="{DC7BCD04-1E3E-60DC-2122-BFC4C6236EB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282" y="2514570"/>
            <a:ext cx="4198374" cy="639596"/>
          </a:xfrm>
          <a:prstGeom prst="rect">
            <a:avLst/>
          </a:prstGeom>
        </p:spPr>
      </p:pic>
      <p:pic>
        <p:nvPicPr>
          <p:cNvPr id="4" name="Picture 3" descr="A black background with red rectangles and text&#10;&#10;Description automatically generated">
            <a:extLst>
              <a:ext uri="{FF2B5EF4-FFF2-40B4-BE49-F238E27FC236}">
                <a16:creationId xmlns:a16="http://schemas.microsoft.com/office/drawing/2014/main" id="{AA9145BC-DC99-085F-0A05-8495F7ED4AE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3498" y="2490541"/>
            <a:ext cx="2857500" cy="2857500"/>
          </a:xfrm>
          <a:prstGeom prst="rect">
            <a:avLst/>
          </a:prstGeom>
        </p:spPr>
      </p:pic>
      <p:pic>
        <p:nvPicPr>
          <p:cNvPr id="8" name="Picture 7" descr="A logo with text on it&#10;&#10;Description automatically generated">
            <a:extLst>
              <a:ext uri="{FF2B5EF4-FFF2-40B4-BE49-F238E27FC236}">
                <a16:creationId xmlns:a16="http://schemas.microsoft.com/office/drawing/2014/main" id="{E01BF3E1-0908-A436-4761-B0B5918C0A7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282" y="3344742"/>
            <a:ext cx="2026207" cy="891531"/>
          </a:xfrm>
          <a:prstGeom prst="rect">
            <a:avLst/>
          </a:prstGeom>
        </p:spPr>
      </p:pic>
      <p:pic>
        <p:nvPicPr>
          <p:cNvPr id="9" name="Picture 8" descr="A blue and yellow logo&#10;&#10;Description automatically generated">
            <a:extLst>
              <a:ext uri="{FF2B5EF4-FFF2-40B4-BE49-F238E27FC236}">
                <a16:creationId xmlns:a16="http://schemas.microsoft.com/office/drawing/2014/main" id="{C975A774-7775-63E8-077D-3E88CFA8AA9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9726" y="2500028"/>
            <a:ext cx="1432288" cy="706595"/>
          </a:xfrm>
          <a:prstGeom prst="rect">
            <a:avLst/>
          </a:prstGeom>
        </p:spPr>
      </p:pic>
      <p:pic>
        <p:nvPicPr>
          <p:cNvPr id="10" name="Picture 9" descr="A logo with a black background&#10;&#10;Description automatically generated">
            <a:extLst>
              <a:ext uri="{FF2B5EF4-FFF2-40B4-BE49-F238E27FC236}">
                <a16:creationId xmlns:a16="http://schemas.microsoft.com/office/drawing/2014/main" id="{C8FE10F0-25B5-395C-8206-54A76885531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2268" y="3426326"/>
            <a:ext cx="1539523" cy="555017"/>
          </a:xfrm>
          <a:prstGeom prst="rect">
            <a:avLst/>
          </a:prstGeom>
        </p:spPr>
      </p:pic>
      <p:pic>
        <p:nvPicPr>
          <p:cNvPr id="26" name="Picture 25" descr="A black background with red text&#10;&#10;Description automatically generated">
            <a:extLst>
              <a:ext uri="{FF2B5EF4-FFF2-40B4-BE49-F238E27FC236}">
                <a16:creationId xmlns:a16="http://schemas.microsoft.com/office/drawing/2014/main" id="{940B6A63-95F2-74FF-A10A-A228CAEBE66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0685" y="3790507"/>
            <a:ext cx="2242742" cy="2242742"/>
          </a:xfrm>
          <a:prstGeom prst="rect">
            <a:avLst/>
          </a:prstGeom>
        </p:spPr>
      </p:pic>
      <p:pic>
        <p:nvPicPr>
          <p:cNvPr id="28" name="Picture 27" descr="A logo on a black background&#10;&#10;Description automatically generated">
            <a:extLst>
              <a:ext uri="{FF2B5EF4-FFF2-40B4-BE49-F238E27FC236}">
                <a16:creationId xmlns:a16="http://schemas.microsoft.com/office/drawing/2014/main" id="{8CC31F7B-8114-1BBA-39A3-A038E648ECB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7569" y="3834225"/>
            <a:ext cx="1929068" cy="1929068"/>
          </a:xfrm>
          <a:prstGeom prst="rect">
            <a:avLst/>
          </a:prstGeom>
        </p:spPr>
      </p:pic>
      <p:pic>
        <p:nvPicPr>
          <p:cNvPr id="30" name="Picture 29" descr="A logo on a black background&#10;&#10;Description automatically generated">
            <a:extLst>
              <a:ext uri="{FF2B5EF4-FFF2-40B4-BE49-F238E27FC236}">
                <a16:creationId xmlns:a16="http://schemas.microsoft.com/office/drawing/2014/main" id="{87F31D04-2B6D-8E43-AB79-F74DC9CE7069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395" y="3955739"/>
            <a:ext cx="1787260" cy="1787260"/>
          </a:xfrm>
          <a:prstGeom prst="rect">
            <a:avLst/>
          </a:prstGeom>
        </p:spPr>
      </p:pic>
      <p:pic>
        <p:nvPicPr>
          <p:cNvPr id="32" name="Picture 31" descr="A logo with a torch and text&#10;&#10;Description automatically generated">
            <a:extLst>
              <a:ext uri="{FF2B5EF4-FFF2-40B4-BE49-F238E27FC236}">
                <a16:creationId xmlns:a16="http://schemas.microsoft.com/office/drawing/2014/main" id="{3F12DBDA-A7E8-0B03-4D5D-4B1A77D7216D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4976" y="1749444"/>
            <a:ext cx="2169847" cy="2169847"/>
          </a:xfrm>
          <a:prstGeom prst="rect">
            <a:avLst/>
          </a:prstGeom>
        </p:spPr>
      </p:pic>
      <p:pic>
        <p:nvPicPr>
          <p:cNvPr id="34" name="Picture 33" descr="A logo with birds and text&#10;&#10;Description automatically generated">
            <a:extLst>
              <a:ext uri="{FF2B5EF4-FFF2-40B4-BE49-F238E27FC236}">
                <a16:creationId xmlns:a16="http://schemas.microsoft.com/office/drawing/2014/main" id="{CFF3A453-1217-9F37-F642-81F07FECB686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0912" y="3359224"/>
            <a:ext cx="1439535" cy="1439535"/>
          </a:xfrm>
          <a:prstGeom prst="rect">
            <a:avLst/>
          </a:prstGeom>
        </p:spPr>
      </p:pic>
      <p:pic>
        <p:nvPicPr>
          <p:cNvPr id="36" name="Picture 35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0E5F5F38-687A-BB2C-CB94-964BC1E07985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19667" y="2533343"/>
            <a:ext cx="2106117" cy="2106117"/>
          </a:xfrm>
          <a:prstGeom prst="rect">
            <a:avLst/>
          </a:prstGeom>
        </p:spPr>
      </p:pic>
      <p:sp>
        <p:nvSpPr>
          <p:cNvPr id="37" name="TextBox 36">
            <a:extLst>
              <a:ext uri="{FF2B5EF4-FFF2-40B4-BE49-F238E27FC236}">
                <a16:creationId xmlns:a16="http://schemas.microsoft.com/office/drawing/2014/main" id="{792A05FB-1B30-F9FC-84E7-350842D295DC}"/>
              </a:ext>
            </a:extLst>
          </p:cNvPr>
          <p:cNvSpPr txBox="1"/>
          <p:nvPr/>
        </p:nvSpPr>
        <p:spPr>
          <a:xfrm>
            <a:off x="3770933" y="1528209"/>
            <a:ext cx="59760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>
                <a:latin typeface="Urbanist" panose="020B0A04040200000203" pitchFamily="34" charset="0"/>
                <a:ea typeface="Urbanist" panose="020B0A04040200000203" pitchFamily="34" charset="0"/>
                <a:cs typeface="Urbanist" panose="020B0A04040200000203" pitchFamily="34" charset="0"/>
              </a:rPr>
              <a:t>PARTNERS</a:t>
            </a:r>
            <a:endParaRPr lang="en-BE" sz="3600" b="1" dirty="0">
              <a:latin typeface="Urbanist" panose="020B0A04040200000203" pitchFamily="34" charset="0"/>
              <a:ea typeface="Urbanist" panose="020B0A04040200000203" pitchFamily="34" charset="0"/>
              <a:cs typeface="Urbanist" panose="020B0A0404020000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16388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colorful swirly logo&#10;&#10;Description automatically generated">
            <a:extLst>
              <a:ext uri="{FF2B5EF4-FFF2-40B4-BE49-F238E27FC236}">
                <a16:creationId xmlns:a16="http://schemas.microsoft.com/office/drawing/2014/main" id="{59C05356-7174-699F-26B4-4C38F40CAE5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3018" y="791234"/>
            <a:ext cx="10149470" cy="6245829"/>
          </a:xfrm>
          <a:prstGeom prst="rect">
            <a:avLst/>
          </a:prstGeom>
        </p:spPr>
      </p:pic>
      <p:pic>
        <p:nvPicPr>
          <p:cNvPr id="7" name="Picture 6" descr="A black background with blue and purple text&#10;&#10;Description automatically generated">
            <a:extLst>
              <a:ext uri="{FF2B5EF4-FFF2-40B4-BE49-F238E27FC236}">
                <a16:creationId xmlns:a16="http://schemas.microsoft.com/office/drawing/2014/main" id="{8935DBE3-0E42-355C-5655-E4446A075B8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232" y="-245918"/>
            <a:ext cx="2964161" cy="1824099"/>
          </a:xfrm>
          <a:prstGeom prst="rect">
            <a:avLst/>
          </a:prstGeom>
        </p:spPr>
      </p:pic>
      <p:pic>
        <p:nvPicPr>
          <p:cNvPr id="8" name="Picture 7" descr="Blue text on a black background&#10;&#10;Description automatically generated">
            <a:extLst>
              <a:ext uri="{FF2B5EF4-FFF2-40B4-BE49-F238E27FC236}">
                <a16:creationId xmlns:a16="http://schemas.microsoft.com/office/drawing/2014/main" id="{D33DF5A5-04EE-7332-38CB-2C84479E4F5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38535" y="370130"/>
            <a:ext cx="3018503" cy="672089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216E99D3-3523-F203-7765-9AF964F43FEC}"/>
              </a:ext>
            </a:extLst>
          </p:cNvPr>
          <p:cNvSpPr txBox="1"/>
          <p:nvPr/>
        </p:nvSpPr>
        <p:spPr>
          <a:xfrm>
            <a:off x="1786270" y="2645628"/>
            <a:ext cx="550766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600" b="1" dirty="0">
                <a:latin typeface="Urbanist" panose="020B0A04040200000203" pitchFamily="34" charset="0"/>
                <a:ea typeface="Urbanist" panose="020B0A04040200000203" pitchFamily="34" charset="0"/>
                <a:cs typeface="Urbanist" panose="020B0A04040200000203" pitchFamily="34" charset="0"/>
              </a:rPr>
              <a:t>THANK YOU!</a:t>
            </a:r>
            <a:endParaRPr lang="en-BE" sz="6600" b="1" dirty="0">
              <a:latin typeface="Urbanist" panose="020B0A04040200000203" pitchFamily="34" charset="0"/>
              <a:ea typeface="Urbanist" panose="020B0A04040200000203" pitchFamily="34" charset="0"/>
              <a:cs typeface="Urbanist" panose="020B0A0404020000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15308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B56335A-E221-7D9B-04D1-D5D142F120D4}"/>
              </a:ext>
            </a:extLst>
          </p:cNvPr>
          <p:cNvSpPr txBox="1"/>
          <p:nvPr/>
        </p:nvSpPr>
        <p:spPr>
          <a:xfrm>
            <a:off x="1101213" y="2831690"/>
            <a:ext cx="1130709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5400" b="1" dirty="0">
                <a:latin typeface="Urbanist" panose="020B0A04040200000203" pitchFamily="34" charset="0"/>
                <a:ea typeface="Urbanist" panose="020B0A04040200000203" pitchFamily="34" charset="0"/>
                <a:cs typeface="Urbanist" panose="020B0A04040200000203" pitchFamily="34" charset="0"/>
              </a:rPr>
              <a:t>TITLE OF THE PRESENTATION</a:t>
            </a:r>
            <a:endParaRPr lang="en-BE" sz="5400" b="1" dirty="0">
              <a:latin typeface="Urbanist" panose="020B0A04040200000203" pitchFamily="34" charset="0"/>
              <a:ea typeface="Urbanist" panose="020B0A04040200000203" pitchFamily="34" charset="0"/>
              <a:cs typeface="Urbanist" panose="020B0A0404020000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4463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AD900F2C-5808-B268-0704-27DDDE23B57B}"/>
              </a:ext>
            </a:extLst>
          </p:cNvPr>
          <p:cNvSpPr txBox="1"/>
          <p:nvPr/>
        </p:nvSpPr>
        <p:spPr>
          <a:xfrm>
            <a:off x="3636335" y="2488018"/>
            <a:ext cx="766607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b="1" dirty="0"/>
              <a:t>Subtitle of presentation</a:t>
            </a:r>
            <a:endParaRPr lang="en-BE" sz="4000" b="1" dirty="0"/>
          </a:p>
        </p:txBody>
      </p:sp>
    </p:spTree>
    <p:extLst>
      <p:ext uri="{BB962C8B-B14F-4D97-AF65-F5344CB8AC3E}">
        <p14:creationId xmlns:p14="http://schemas.microsoft.com/office/powerpoint/2010/main" val="11042651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ECA87EC0-EAD8-9A9F-C973-0EC610521096}"/>
              </a:ext>
            </a:extLst>
          </p:cNvPr>
          <p:cNvSpPr txBox="1"/>
          <p:nvPr/>
        </p:nvSpPr>
        <p:spPr>
          <a:xfrm>
            <a:off x="4380613" y="3105834"/>
            <a:ext cx="61668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>
                <a:latin typeface="Urbanist" panose="020B0A04040200000203" pitchFamily="34" charset="0"/>
                <a:ea typeface="Urbanist" panose="020B0A04040200000203" pitchFamily="34" charset="0"/>
                <a:cs typeface="Urbanist" panose="020B0A04040200000203" pitchFamily="34" charset="0"/>
              </a:rPr>
              <a:t>TEXT option</a:t>
            </a:r>
            <a:endParaRPr lang="en-BE" sz="3600" dirty="0">
              <a:latin typeface="Urbanist" panose="020B0A04040200000203" pitchFamily="34" charset="0"/>
              <a:ea typeface="Urbanist" panose="020B0A04040200000203" pitchFamily="34" charset="0"/>
              <a:cs typeface="Urbanist" panose="020B0A0404020000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67397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B1C5B04C-5363-F317-F0D0-8236AFE8ADDD}"/>
              </a:ext>
            </a:extLst>
          </p:cNvPr>
          <p:cNvSpPr txBox="1"/>
          <p:nvPr/>
        </p:nvSpPr>
        <p:spPr>
          <a:xfrm>
            <a:off x="4380613" y="3105834"/>
            <a:ext cx="61668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>
                <a:latin typeface="Urbanist" panose="020B0A04040200000203" pitchFamily="34" charset="0"/>
                <a:ea typeface="Urbanist" panose="020B0A04040200000203" pitchFamily="34" charset="0"/>
                <a:cs typeface="Urbanist" panose="020B0A04040200000203" pitchFamily="34" charset="0"/>
              </a:rPr>
              <a:t>TEXT option</a:t>
            </a:r>
            <a:endParaRPr lang="en-BE" sz="3600" dirty="0">
              <a:latin typeface="Urbanist" panose="020B0A04040200000203" pitchFamily="34" charset="0"/>
              <a:ea typeface="Urbanist" panose="020B0A04040200000203" pitchFamily="34" charset="0"/>
              <a:cs typeface="Urbanist" panose="020B0A0404020000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27619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1E73E0F-A41B-F30F-C462-EEF7D778BE6C}"/>
              </a:ext>
            </a:extLst>
          </p:cNvPr>
          <p:cNvSpPr txBox="1"/>
          <p:nvPr/>
        </p:nvSpPr>
        <p:spPr>
          <a:xfrm>
            <a:off x="4380613" y="3105834"/>
            <a:ext cx="61668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>
                <a:latin typeface="Urbanist" panose="020B0A04040200000203" pitchFamily="34" charset="0"/>
                <a:ea typeface="Urbanist" panose="020B0A04040200000203" pitchFamily="34" charset="0"/>
                <a:cs typeface="Urbanist" panose="020B0A04040200000203" pitchFamily="34" charset="0"/>
              </a:rPr>
              <a:t>TEXT option</a:t>
            </a:r>
            <a:endParaRPr lang="en-BE" sz="3600" dirty="0">
              <a:latin typeface="Urbanist" panose="020B0A04040200000203" pitchFamily="34" charset="0"/>
              <a:ea typeface="Urbanist" panose="020B0A04040200000203" pitchFamily="34" charset="0"/>
              <a:cs typeface="Urbanist" panose="020B0A0404020000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10736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32A5419-786B-52F2-6325-1E71357FBB07}"/>
              </a:ext>
            </a:extLst>
          </p:cNvPr>
          <p:cNvSpPr txBox="1"/>
          <p:nvPr/>
        </p:nvSpPr>
        <p:spPr>
          <a:xfrm>
            <a:off x="4380613" y="3105834"/>
            <a:ext cx="61668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>
                <a:latin typeface="Urbanist" panose="020B0A04040200000203" pitchFamily="34" charset="0"/>
                <a:ea typeface="Urbanist" panose="020B0A04040200000203" pitchFamily="34" charset="0"/>
                <a:cs typeface="Urbanist" panose="020B0A04040200000203" pitchFamily="34" charset="0"/>
              </a:rPr>
              <a:t>TEXT option</a:t>
            </a:r>
            <a:endParaRPr lang="en-BE" sz="3600" dirty="0">
              <a:latin typeface="Urbanist" panose="020B0A04040200000203" pitchFamily="34" charset="0"/>
              <a:ea typeface="Urbanist" panose="020B0A04040200000203" pitchFamily="34" charset="0"/>
              <a:cs typeface="Urbanist" panose="020B0A0404020000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44517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3B8F880-0C2F-F523-7250-85830024A3AC}"/>
              </a:ext>
            </a:extLst>
          </p:cNvPr>
          <p:cNvSpPr txBox="1"/>
          <p:nvPr/>
        </p:nvSpPr>
        <p:spPr>
          <a:xfrm>
            <a:off x="4380613" y="3105834"/>
            <a:ext cx="61668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>
                <a:latin typeface="Urbanist" panose="020B0A04040200000203" pitchFamily="34" charset="0"/>
                <a:ea typeface="Urbanist" panose="020B0A04040200000203" pitchFamily="34" charset="0"/>
                <a:cs typeface="Urbanist" panose="020B0A04040200000203" pitchFamily="34" charset="0"/>
              </a:rPr>
              <a:t>TEXT option</a:t>
            </a:r>
            <a:endParaRPr lang="en-BE" sz="3600" dirty="0">
              <a:latin typeface="Urbanist" panose="020B0A04040200000203" pitchFamily="34" charset="0"/>
              <a:ea typeface="Urbanist" panose="020B0A04040200000203" pitchFamily="34" charset="0"/>
              <a:cs typeface="Urbanist" panose="020B0A0404020000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15405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3B8F880-0C2F-F523-7250-85830024A3AC}"/>
              </a:ext>
            </a:extLst>
          </p:cNvPr>
          <p:cNvSpPr txBox="1"/>
          <p:nvPr/>
        </p:nvSpPr>
        <p:spPr>
          <a:xfrm>
            <a:off x="4380613" y="3105834"/>
            <a:ext cx="61668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>
                <a:latin typeface="Urbanist" panose="020B0A04040200000203" pitchFamily="34" charset="0"/>
                <a:ea typeface="Urbanist" panose="020B0A04040200000203" pitchFamily="34" charset="0"/>
                <a:cs typeface="Urbanist" panose="020B0A04040200000203" pitchFamily="34" charset="0"/>
              </a:rPr>
              <a:t>TEXT option</a:t>
            </a:r>
            <a:endParaRPr lang="en-BE" sz="3600" dirty="0">
              <a:latin typeface="Urbanist" panose="020B0A04040200000203" pitchFamily="34" charset="0"/>
              <a:ea typeface="Urbanist" panose="020B0A04040200000203" pitchFamily="34" charset="0"/>
              <a:cs typeface="Urbanist" panose="020B0A0404020000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82980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23</Words>
  <Application>Microsoft Office PowerPoint</Application>
  <PresentationFormat>Widescreen</PresentationFormat>
  <Paragraphs>10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Aptos</vt:lpstr>
      <vt:lpstr>Aptos Display</vt:lpstr>
      <vt:lpstr>Arial</vt:lpstr>
      <vt:lpstr>Urbanist</vt:lpstr>
      <vt:lpstr>Office Theme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AEC Internship</dc:creator>
  <cp:lastModifiedBy>AEC Internship</cp:lastModifiedBy>
  <cp:revision>1</cp:revision>
  <dcterms:created xsi:type="dcterms:W3CDTF">2024-06-26T12:56:55Z</dcterms:created>
  <dcterms:modified xsi:type="dcterms:W3CDTF">2024-06-26T15:10:22Z</dcterms:modified>
</cp:coreProperties>
</file>