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and blue text on a black background&#10;&#10;Description automatically generated">
            <a:extLst>
              <a:ext uri="{FF2B5EF4-FFF2-40B4-BE49-F238E27FC236}">
                <a16:creationId xmlns:a16="http://schemas.microsoft.com/office/drawing/2014/main" id="{2655BAC8-722F-32A1-DB68-893B8C553D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10" y="1229584"/>
            <a:ext cx="8422040" cy="373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973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BFEF5B7-8CFF-5E01-7576-F8FD2BBE6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2600" y="1195094"/>
            <a:ext cx="4387850" cy="1066800"/>
          </a:xfrm>
          <a:prstGeom prst="rect">
            <a:avLst/>
          </a:prstGeom>
        </p:spPr>
        <p:txBody>
          <a:bodyPr anchor="b"/>
          <a:lstStyle>
            <a:lvl1pPr>
              <a:defRPr sz="48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PARTNERS</a:t>
            </a:r>
            <a:endParaRPr lang="en-BE" dirty="0"/>
          </a:p>
        </p:txBody>
      </p:sp>
      <p:pic>
        <p:nvPicPr>
          <p:cNvPr id="3" name="Picture 2" descr="A blue and yellow logo&#10;&#10;Description automatically generated">
            <a:extLst>
              <a:ext uri="{FF2B5EF4-FFF2-40B4-BE49-F238E27FC236}">
                <a16:creationId xmlns:a16="http://schemas.microsoft.com/office/drawing/2014/main" id="{3D7DC58A-1184-7642-950D-E5C7042687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75" y="2862433"/>
            <a:ext cx="1257300" cy="620268"/>
          </a:xfrm>
          <a:prstGeom prst="rect">
            <a:avLst/>
          </a:prstGeom>
        </p:spPr>
      </p:pic>
      <p:pic>
        <p:nvPicPr>
          <p:cNvPr id="1026" name="Picture 2" descr="Creative Shop">
            <a:extLst>
              <a:ext uri="{FF2B5EF4-FFF2-40B4-BE49-F238E27FC236}">
                <a16:creationId xmlns:a16="http://schemas.microsoft.com/office/drawing/2014/main" id="{2DAC9BFD-014C-1092-6F84-0BEAD1FD558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41" y="2808732"/>
            <a:ext cx="3907846" cy="62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niversity of Jyväskylä Logo PNG Vector">
            <a:extLst>
              <a:ext uri="{FF2B5EF4-FFF2-40B4-BE49-F238E27FC236}">
                <a16:creationId xmlns:a16="http://schemas.microsoft.com/office/drawing/2014/main" id="{C11DF11A-7A13-CB0B-4BCE-92B898F167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074" y="2477115"/>
            <a:ext cx="2000250" cy="1113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University of Cologne New York Office | DWIH New York">
            <a:extLst>
              <a:ext uri="{FF2B5EF4-FFF2-40B4-BE49-F238E27FC236}">
                <a16:creationId xmlns:a16="http://schemas.microsoft.com/office/drawing/2014/main" id="{CAFA94ED-BB6C-F994-79A4-92993BCDA7A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60" y="3550986"/>
            <a:ext cx="2521072" cy="1113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Nord University - Business School">
            <a:extLst>
              <a:ext uri="{FF2B5EF4-FFF2-40B4-BE49-F238E27FC236}">
                <a16:creationId xmlns:a16="http://schemas.microsoft.com/office/drawing/2014/main" id="{22137C8F-9354-8C55-A8D4-CCE094C904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052" y="3824148"/>
            <a:ext cx="1733499" cy="62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socijacija Kulturanova - European Network of Cultural Centres (ENCC)">
            <a:extLst>
              <a:ext uri="{FF2B5EF4-FFF2-40B4-BE49-F238E27FC236}">
                <a16:creationId xmlns:a16="http://schemas.microsoft.com/office/drawing/2014/main" id="{3D26CDF6-3855-A0DE-15EB-9A2E806904D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3903811"/>
            <a:ext cx="1810342" cy="76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Mak Logo 3">
            <a:extLst>
              <a:ext uri="{FF2B5EF4-FFF2-40B4-BE49-F238E27FC236}">
                <a16:creationId xmlns:a16="http://schemas.microsoft.com/office/drawing/2014/main" id="{A5C8EB52-2370-F9F2-AFE9-8456885913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1968" y="3824148"/>
            <a:ext cx="1414462" cy="114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Stiftung Universität Hildesheim – Wikipedia">
            <a:extLst>
              <a:ext uri="{FF2B5EF4-FFF2-40B4-BE49-F238E27FC236}">
                <a16:creationId xmlns:a16="http://schemas.microsoft.com/office/drawing/2014/main" id="{B387EFB9-74DA-3BCF-7C21-3A7F942CF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175" y="4721930"/>
            <a:ext cx="1096826" cy="109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>
            <a:extLst>
              <a:ext uri="{FF2B5EF4-FFF2-40B4-BE49-F238E27FC236}">
                <a16:creationId xmlns:a16="http://schemas.microsoft.com/office/drawing/2014/main" id="{36D9CBBF-AFC4-D195-C2F5-1B9661FC06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191" y="4915567"/>
            <a:ext cx="1787705" cy="62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00 LOGO • INVITE">
            <a:extLst>
              <a:ext uri="{FF2B5EF4-FFF2-40B4-BE49-F238E27FC236}">
                <a16:creationId xmlns:a16="http://schemas.microsoft.com/office/drawing/2014/main" id="{5C365C55-A826-5D9E-2A0F-FE06B0F48F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42" y="4831797"/>
            <a:ext cx="2422643" cy="87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829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BFEF5B7-8CFF-5E01-7576-F8FD2BBE6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12901" y="3429000"/>
            <a:ext cx="4387850" cy="1066800"/>
          </a:xfrm>
          <a:prstGeom prst="rect">
            <a:avLst/>
          </a:prstGeom>
        </p:spPr>
        <p:txBody>
          <a:bodyPr anchor="b"/>
          <a:lstStyle>
            <a:lvl1pPr>
              <a:defRPr sz="66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YOU!</a:t>
            </a:r>
            <a:endParaRPr lang="en-BE" dirty="0"/>
          </a:p>
        </p:txBody>
      </p:sp>
      <p:pic>
        <p:nvPicPr>
          <p:cNvPr id="3" name="Picture 2" descr="A colorful swirls on a black background&#10;&#10;Description automatically generated">
            <a:extLst>
              <a:ext uri="{FF2B5EF4-FFF2-40B4-BE49-F238E27FC236}">
                <a16:creationId xmlns:a16="http://schemas.microsoft.com/office/drawing/2014/main" id="{95DC7996-AF37-4715-0506-0368EC168E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060" y="1928924"/>
            <a:ext cx="6382640" cy="450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24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0EDB34D-9DD5-65CB-36A4-1D93040182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7100" y="2476500"/>
            <a:ext cx="10515600" cy="1066800"/>
          </a:xfrm>
          <a:prstGeom prst="rect">
            <a:avLst/>
          </a:prstGeom>
        </p:spPr>
        <p:txBody>
          <a:bodyPr anchor="b"/>
          <a:lstStyle>
            <a:lvl1pPr>
              <a:defRPr sz="60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TITLE OF THE PRESENTATION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615514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207BF6A-BB60-EFBD-FD20-3914C14162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3500" y="2362200"/>
            <a:ext cx="8074025" cy="1066800"/>
          </a:xfrm>
          <a:prstGeom prst="rect">
            <a:avLst/>
          </a:prstGeom>
        </p:spPr>
        <p:txBody>
          <a:bodyPr anchor="b"/>
          <a:lstStyle>
            <a:lvl1pPr>
              <a:defRPr sz="48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Subtitle of the presentation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692606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BFEF5B7-8CFF-5E01-7576-F8FD2BBE6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13226" y="2600325"/>
            <a:ext cx="4387850" cy="1066800"/>
          </a:xfrm>
          <a:prstGeom prst="rect">
            <a:avLst/>
          </a:prstGeom>
        </p:spPr>
        <p:txBody>
          <a:bodyPr anchor="b"/>
          <a:lstStyle>
            <a:lvl1pPr>
              <a:defRPr sz="48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37028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BFEF5B7-8CFF-5E01-7576-F8FD2BBE6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13226" y="2600325"/>
            <a:ext cx="4387850" cy="1066800"/>
          </a:xfrm>
          <a:prstGeom prst="rect">
            <a:avLst/>
          </a:prstGeom>
        </p:spPr>
        <p:txBody>
          <a:bodyPr anchor="b"/>
          <a:lstStyle>
            <a:lvl1pPr>
              <a:defRPr sz="48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594568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BFEF5B7-8CFF-5E01-7576-F8FD2BBE6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13226" y="2600325"/>
            <a:ext cx="4387850" cy="1066800"/>
          </a:xfrm>
          <a:prstGeom prst="rect">
            <a:avLst/>
          </a:prstGeom>
        </p:spPr>
        <p:txBody>
          <a:bodyPr anchor="b"/>
          <a:lstStyle>
            <a:lvl1pPr>
              <a:defRPr sz="48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060749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BFEF5B7-8CFF-5E01-7576-F8FD2BBE6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13226" y="2600325"/>
            <a:ext cx="4387850" cy="1066800"/>
          </a:xfrm>
          <a:prstGeom prst="rect">
            <a:avLst/>
          </a:prstGeom>
        </p:spPr>
        <p:txBody>
          <a:bodyPr anchor="b"/>
          <a:lstStyle>
            <a:lvl1pPr>
              <a:defRPr sz="48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864064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BFEF5B7-8CFF-5E01-7576-F8FD2BBE6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13226" y="2600325"/>
            <a:ext cx="4387850" cy="1066800"/>
          </a:xfrm>
          <a:prstGeom prst="rect">
            <a:avLst/>
          </a:prstGeom>
        </p:spPr>
        <p:txBody>
          <a:bodyPr anchor="b"/>
          <a:lstStyle>
            <a:lvl1pPr>
              <a:defRPr sz="48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117237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BFEF5B7-8CFF-5E01-7576-F8FD2BBE6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13226" y="2600325"/>
            <a:ext cx="4387850" cy="1066800"/>
          </a:xfrm>
          <a:prstGeom prst="rect">
            <a:avLst/>
          </a:prstGeom>
        </p:spPr>
        <p:txBody>
          <a:bodyPr anchor="b"/>
          <a:lstStyle>
            <a:lvl1pPr>
              <a:defRPr sz="4800" b="1">
                <a:latin typeface="Urbanist" panose="020B0A04040200000203" pitchFamily="34" charset="0"/>
                <a:ea typeface="Urbanist" panose="020B0A04040200000203" pitchFamily="34" charset="0"/>
                <a:cs typeface="Urbanist" panose="020B0A04040200000203" pitchFamily="34" charset="0"/>
              </a:defRPr>
            </a:lvl1pPr>
          </a:lstStyle>
          <a:p>
            <a:r>
              <a:rPr lang="en-GB" dirty="0"/>
              <a:t>TEXT Option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18368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een and blue text on a black background&#10;&#10;Description automatically generated">
            <a:extLst>
              <a:ext uri="{FF2B5EF4-FFF2-40B4-BE49-F238E27FC236}">
                <a16:creationId xmlns:a16="http://schemas.microsoft.com/office/drawing/2014/main" id="{ECA7DBFF-A017-03F6-24B2-F86FFF555CA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23" y="0"/>
            <a:ext cx="3108552" cy="1377541"/>
          </a:xfrm>
          <a:prstGeom prst="rect">
            <a:avLst/>
          </a:prstGeom>
        </p:spPr>
      </p:pic>
      <p:pic>
        <p:nvPicPr>
          <p:cNvPr id="12" name="Picture 1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7E3CF1B1-1A9A-2AD4-FA9B-3924AFA88C5E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7640" y="415429"/>
            <a:ext cx="2453437" cy="54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939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84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Urbanist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AEC Internship</dc:creator>
  <cp:lastModifiedBy>AEC Internship</cp:lastModifiedBy>
  <cp:revision>1</cp:revision>
  <dcterms:created xsi:type="dcterms:W3CDTF">2024-09-10T07:33:46Z</dcterms:created>
  <dcterms:modified xsi:type="dcterms:W3CDTF">2024-09-10T10:08:30Z</dcterms:modified>
</cp:coreProperties>
</file>