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jpe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ack background with red text&#10;&#10;Description automatically generated">
            <a:extLst>
              <a:ext uri="{FF2B5EF4-FFF2-40B4-BE49-F238E27FC236}">
                <a16:creationId xmlns:a16="http://schemas.microsoft.com/office/drawing/2014/main" id="{7D3370CB-CD97-6AB5-AA13-3926A172A1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4046"/>
            <a:ext cx="8829675" cy="3912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638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A93A650-F135-B9B3-AE29-DF9D2A7728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10087" y="2766218"/>
            <a:ext cx="3171825" cy="1325563"/>
          </a:xfrm>
          <a:prstGeom prst="rect">
            <a:avLst/>
          </a:prstGeom>
        </p:spPr>
        <p:txBody>
          <a:bodyPr/>
          <a:lstStyle>
            <a:lvl1pPr>
              <a:defRPr sz="4000" b="1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defRPr>
            </a:lvl1pPr>
          </a:lstStyle>
          <a:p>
            <a:r>
              <a:rPr lang="en-GB" dirty="0"/>
              <a:t>TEXT Option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72367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reative Shop">
            <a:extLst>
              <a:ext uri="{FF2B5EF4-FFF2-40B4-BE49-F238E27FC236}">
                <a16:creationId xmlns:a16="http://schemas.microsoft.com/office/drawing/2014/main" id="{3F151FC7-CE13-E071-235C-320BC7C55F5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203" y="2678761"/>
            <a:ext cx="3770818" cy="598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University of Cologne">
            <a:extLst>
              <a:ext uri="{FF2B5EF4-FFF2-40B4-BE49-F238E27FC236}">
                <a16:creationId xmlns:a16="http://schemas.microsoft.com/office/drawing/2014/main" id="{22BB3AED-E460-B731-4B1B-6E013DB8B73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663" y="3701083"/>
            <a:ext cx="1838325" cy="879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Università degli Studi di Verona (UNIVR) - ORCHESTRA Cohort">
            <a:extLst>
              <a:ext uri="{FF2B5EF4-FFF2-40B4-BE49-F238E27FC236}">
                <a16:creationId xmlns:a16="http://schemas.microsoft.com/office/drawing/2014/main" id="{FD8E5D1E-116E-E97C-9D9F-AE9E6EF9A43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490" y="4809179"/>
            <a:ext cx="2162122" cy="779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Nord University – EU-HYBNET">
            <a:extLst>
              <a:ext uri="{FF2B5EF4-FFF2-40B4-BE49-F238E27FC236}">
                <a16:creationId xmlns:a16="http://schemas.microsoft.com/office/drawing/2014/main" id="{2620453B-5CD0-4081-39FB-CB21CFFB934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154" y="3765716"/>
            <a:ext cx="1690686" cy="600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University of Hildesheim | Homepage">
            <a:extLst>
              <a:ext uri="{FF2B5EF4-FFF2-40B4-BE49-F238E27FC236}">
                <a16:creationId xmlns:a16="http://schemas.microsoft.com/office/drawing/2014/main" id="{174EBDEE-46BC-2E76-02CC-4C004F2FDB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6118" y="4629348"/>
            <a:ext cx="1083904" cy="107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Asocijacija Kulturanova - European Network of Cultural ...">
            <a:extLst>
              <a:ext uri="{FF2B5EF4-FFF2-40B4-BE49-F238E27FC236}">
                <a16:creationId xmlns:a16="http://schemas.microsoft.com/office/drawing/2014/main" id="{FFF043B2-EC31-877D-DDFF-2BE2061C680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746" y="3701485"/>
            <a:ext cx="1579304" cy="663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blue and yellow logo&#10;&#10;Description automatically generated">
            <a:extLst>
              <a:ext uri="{FF2B5EF4-FFF2-40B4-BE49-F238E27FC236}">
                <a16:creationId xmlns:a16="http://schemas.microsoft.com/office/drawing/2014/main" id="{81CD2FED-1249-2E30-6049-D245912971B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791" y="2678761"/>
            <a:ext cx="1213215" cy="598519"/>
          </a:xfrm>
          <a:prstGeom prst="rect">
            <a:avLst/>
          </a:prstGeom>
        </p:spPr>
      </p:pic>
      <p:pic>
        <p:nvPicPr>
          <p:cNvPr id="1048" name="Picture 24" descr="Jyväskylä University Botanical Garden — Jyväskylä University Museum">
            <a:extLst>
              <a:ext uri="{FF2B5EF4-FFF2-40B4-BE49-F238E27FC236}">
                <a16:creationId xmlns:a16="http://schemas.microsoft.com/office/drawing/2014/main" id="{309E3AB8-B7F2-8C1D-AF93-244DF7305CF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641" y="2263566"/>
            <a:ext cx="1579303" cy="1093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Mak Logo 3">
            <a:extLst>
              <a:ext uri="{FF2B5EF4-FFF2-40B4-BE49-F238E27FC236}">
                <a16:creationId xmlns:a16="http://schemas.microsoft.com/office/drawing/2014/main" id="{B41A0959-8F8F-5A00-48D6-119B0A0B815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4598" y="3719473"/>
            <a:ext cx="1344848" cy="1089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>
            <a:extLst>
              <a:ext uri="{FF2B5EF4-FFF2-40B4-BE49-F238E27FC236}">
                <a16:creationId xmlns:a16="http://schemas.microsoft.com/office/drawing/2014/main" id="{D8BC8690-20B7-DF6E-5BCB-01A91117342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746" y="4789263"/>
            <a:ext cx="1960298" cy="68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6">
            <a:extLst>
              <a:ext uri="{FF2B5EF4-FFF2-40B4-BE49-F238E27FC236}">
                <a16:creationId xmlns:a16="http://schemas.microsoft.com/office/drawing/2014/main" id="{A896F0AC-7E74-EB08-1A2D-36E0E8D0B8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33951" y="1589392"/>
            <a:ext cx="3171825" cy="1325563"/>
          </a:xfrm>
          <a:prstGeom prst="rect">
            <a:avLst/>
          </a:prstGeom>
        </p:spPr>
        <p:txBody>
          <a:bodyPr/>
          <a:lstStyle>
            <a:lvl1pPr>
              <a:defRPr sz="4000" b="1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defRPr>
            </a:lvl1pPr>
          </a:lstStyle>
          <a:p>
            <a:r>
              <a:rPr lang="en-GB" dirty="0"/>
              <a:t>PARTNERS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067983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Vertical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A93A650-F135-B9B3-AE29-DF9D2A7728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66812" y="2537618"/>
            <a:ext cx="6100763" cy="1325563"/>
          </a:xfrm>
          <a:prstGeom prst="rect">
            <a:avLst/>
          </a:prstGeom>
        </p:spPr>
        <p:txBody>
          <a:bodyPr/>
          <a:lstStyle>
            <a:lvl1pPr>
              <a:defRPr sz="6600" b="1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defRPr>
            </a:lvl1pPr>
          </a:lstStyle>
          <a:p>
            <a:r>
              <a:rPr lang="en-GB" dirty="0"/>
              <a:t>THANK YOU!</a:t>
            </a:r>
            <a:endParaRPr lang="en-BE" dirty="0"/>
          </a:p>
        </p:txBody>
      </p:sp>
      <p:pic>
        <p:nvPicPr>
          <p:cNvPr id="3" name="Picture 2" descr="A colorful swirls on a black background&#10;&#10;Description automatically generated">
            <a:extLst>
              <a:ext uri="{FF2B5EF4-FFF2-40B4-BE49-F238E27FC236}">
                <a16:creationId xmlns:a16="http://schemas.microsoft.com/office/drawing/2014/main" id="{32441622-2536-9EFE-DBE0-CDF7755A6C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371" y="1876425"/>
            <a:ext cx="7274453" cy="5129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59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7339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A93A650-F135-B9B3-AE29-DF9D2A7728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7725" y="2766218"/>
            <a:ext cx="11106150" cy="1325563"/>
          </a:xfrm>
          <a:prstGeom prst="rect">
            <a:avLst/>
          </a:prstGeom>
        </p:spPr>
        <p:txBody>
          <a:bodyPr/>
          <a:lstStyle>
            <a:lvl1pPr>
              <a:defRPr sz="6000" b="1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defRPr>
            </a:lvl1pPr>
          </a:lstStyle>
          <a:p>
            <a:r>
              <a:rPr lang="en-GB" dirty="0"/>
              <a:t>TITLE OF THE PRESENTATION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55576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A93A650-F135-B9B3-AE29-DF9D2A7728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71700" y="2766218"/>
            <a:ext cx="7848600" cy="1325563"/>
          </a:xfrm>
          <a:prstGeom prst="rect">
            <a:avLst/>
          </a:prstGeom>
        </p:spPr>
        <p:txBody>
          <a:bodyPr/>
          <a:lstStyle>
            <a:lvl1pPr>
              <a:defRPr sz="4800" b="1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defRPr>
            </a:lvl1pPr>
          </a:lstStyle>
          <a:p>
            <a:r>
              <a:rPr lang="en-GB" dirty="0"/>
              <a:t>Subtitle of the presentation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3741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A93A650-F135-B9B3-AE29-DF9D2A7728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10087" y="2766218"/>
            <a:ext cx="3171825" cy="1325563"/>
          </a:xfrm>
          <a:prstGeom prst="rect">
            <a:avLst/>
          </a:prstGeom>
        </p:spPr>
        <p:txBody>
          <a:bodyPr/>
          <a:lstStyle>
            <a:lvl1pPr>
              <a:defRPr sz="4000" b="1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defRPr>
            </a:lvl1pPr>
          </a:lstStyle>
          <a:p>
            <a:r>
              <a:rPr lang="en-GB" dirty="0"/>
              <a:t>TEXT Option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238235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A93A650-F135-B9B3-AE29-DF9D2A7728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10087" y="2766218"/>
            <a:ext cx="3171825" cy="1325563"/>
          </a:xfrm>
          <a:prstGeom prst="rect">
            <a:avLst/>
          </a:prstGeom>
        </p:spPr>
        <p:txBody>
          <a:bodyPr/>
          <a:lstStyle>
            <a:lvl1pPr>
              <a:defRPr sz="4000" b="1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defRPr>
            </a:lvl1pPr>
          </a:lstStyle>
          <a:p>
            <a:r>
              <a:rPr lang="en-GB" dirty="0"/>
              <a:t>TEXT Option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359742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A93A650-F135-B9B3-AE29-DF9D2A7728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10087" y="2766218"/>
            <a:ext cx="3171825" cy="1325563"/>
          </a:xfrm>
          <a:prstGeom prst="rect">
            <a:avLst/>
          </a:prstGeom>
        </p:spPr>
        <p:txBody>
          <a:bodyPr/>
          <a:lstStyle>
            <a:lvl1pPr>
              <a:defRPr sz="4000" b="1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defRPr>
            </a:lvl1pPr>
          </a:lstStyle>
          <a:p>
            <a:r>
              <a:rPr lang="en-GB" dirty="0"/>
              <a:t>TEXT Option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454883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A93A650-F135-B9B3-AE29-DF9D2A7728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10087" y="2766218"/>
            <a:ext cx="3171825" cy="1325563"/>
          </a:xfrm>
          <a:prstGeom prst="rect">
            <a:avLst/>
          </a:prstGeom>
        </p:spPr>
        <p:txBody>
          <a:bodyPr/>
          <a:lstStyle>
            <a:lvl1pPr>
              <a:defRPr sz="4000" b="1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defRPr>
            </a:lvl1pPr>
          </a:lstStyle>
          <a:p>
            <a:r>
              <a:rPr lang="en-GB" dirty="0"/>
              <a:t>TEXT Option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910892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A93A650-F135-B9B3-AE29-DF9D2A7728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10087" y="2766218"/>
            <a:ext cx="3171825" cy="1325563"/>
          </a:xfrm>
          <a:prstGeom prst="rect">
            <a:avLst/>
          </a:prstGeom>
        </p:spPr>
        <p:txBody>
          <a:bodyPr/>
          <a:lstStyle>
            <a:lvl1pPr>
              <a:defRPr sz="4000" b="1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defRPr>
            </a:lvl1pPr>
          </a:lstStyle>
          <a:p>
            <a:r>
              <a:rPr lang="en-GB" dirty="0"/>
              <a:t>TEXT Option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695444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black background with red text&#10;&#10;Description automatically generated">
            <a:extLst>
              <a:ext uri="{FF2B5EF4-FFF2-40B4-BE49-F238E27FC236}">
                <a16:creationId xmlns:a16="http://schemas.microsoft.com/office/drawing/2014/main" id="{A6B22B31-2B98-1277-296E-808DB938D5C4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76299"/>
            <a:ext cx="2860791" cy="1267747"/>
          </a:xfrm>
          <a:prstGeom prst="rect">
            <a:avLst/>
          </a:prstGeom>
        </p:spPr>
      </p:pic>
      <p:pic>
        <p:nvPicPr>
          <p:cNvPr id="14" name="Picture 1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2EE4124E-EBA6-CC4C-9C8F-D602B55F3D3E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6833" y="465650"/>
            <a:ext cx="2826567" cy="62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85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CCA6B-9A22-E979-ADF9-CADF0F5CD5A0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/>
          <a:lstStyle/>
          <a:p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9F62FB-3714-7546-2705-76183FE59CD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422451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Urbanist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AEC Internship</dc:creator>
  <cp:lastModifiedBy>AEC Internship</cp:lastModifiedBy>
  <cp:revision>1</cp:revision>
  <dcterms:created xsi:type="dcterms:W3CDTF">2024-09-10T10:09:46Z</dcterms:created>
  <dcterms:modified xsi:type="dcterms:W3CDTF">2024-09-10T11:38:40Z</dcterms:modified>
</cp:coreProperties>
</file>